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如何重拾清爽？把地下室清洁列为优先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地下室清洁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地下室清洁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移除地下室内的杂物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地下室清洁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地下室清洁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扫地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用扫帚清扫地面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地下室清洁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地下室清洁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拖地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用湿拖把拖地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地下室清洁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地下室清洁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除尘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用吸尘器吸除角落的灰尘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地下室清洁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地下室清洁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通风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