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如何刷新空间？天花板清洁打造新气象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天花板清洁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天花板清洁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用长柄除尘器除去天花板灰尘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天花板清洁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天花板清洁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用湿布擦拭天花板表面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天花板清洁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天花板清洁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清洁灯具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清洁天花板上的灯具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天花板清洁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天花板清洁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检查天花板是否有污渍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天花板清洁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天花板清洁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修补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