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如何找回舒适？门框清洁的小确幸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门框清洁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门框清洁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用吸尘器吸除门框灰尘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门框清洁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门框清洁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用湿布擦拭门框表面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门框清洁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门框清洁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清洁把手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用湿布和清洁剂擦拭把手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门框清洁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门框清洁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清洁边缘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用湿布擦拭门框边缘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门框清洁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门框清洁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