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如何焕发家居生活？从灯具清洁做起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灯具清洁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灯具清洁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断电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确保灯具断电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灯具清洁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灯具清洁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用吸尘器吸除灯具表面的灰尘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灯具清洁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灯具清洁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用湿布和清洁剂擦拭灯具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灯具清洁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灯具清洁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清洁灯罩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清洗或擦拭灯罩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灯具清洁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灯具清洁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