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如何营造雅致环境？从窗帘清洁开始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拆卸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取下窗帘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根据材质选择适当的清洗方法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晾干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将窗帘挂起晾干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熨烫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使用熨斗熨平窗帘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窗帘清洁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窗帘清洁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