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如何享受清新空气？家具吸尘的重要性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家具吸尘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家具吸尘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准备吸尘器和配件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家具吸尘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家具吸尘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按顺序吸尘家具表面和缝隙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家具吸尘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家具吸尘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用湿布擦拭家具表面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家具吸尘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家具吸尘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清洁配件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用湿布擦拭吸尘器配件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家具吸尘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家具吸尘 | 全屋清洁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收纳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