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如何找寻宁静？从彻底清洗窗户开始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全屋窗户清洁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窗户清洗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窗户清洗 | 全屋窗户清洁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用吸尘器吸除窗户框架和轨道上的灰尘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窗户清洗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窗户清洗 | 全屋窗户清洁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擦拭玻璃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使用玻璃清洁剂和擦窗器清洁玻璃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窗户清洗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窗户清洗 | 全屋窗户清洁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清洁窗框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使用清洁剂和湿布擦拭窗框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窗户清洗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窗户清洗 | 全屋窗户清洁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清洁窗台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使用湿布清洁窗台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窗户清洗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窗户清洗 | 全屋窗户清洁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