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如何获得效率生活？电器吸尘的神奇效果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电器吸尘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电器吸尘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准备吸尘器和配件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电器吸尘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电器吸尘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吸尘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按顺序吸尘电器表面和缝隙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电器吸尘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电器吸尘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用湿布擦拭电器表面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电器吸尘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电器吸尘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清洁配件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用湿布擦拭吸尘器配件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电器吸尘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电器吸尘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收纳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