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如何清扫电子尘埃？电脑清洁的必要性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电脑清洁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电脑清洁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断电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确保电脑断电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电脑清洁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电脑清洁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用吸尘器吸除键盘和通风口的灰尘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电脑清洁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电脑清洁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用湿布和清洁剂擦拭电脑表面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电脑清洁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电脑清洁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清洁屏幕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用专用屏幕清洁剂擦拭屏幕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电脑清洁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电脑清洁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