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如何打造舒适工作环境？从键盘清洁开始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键盘清洁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断电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确保键盘断电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键盘清洁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键盘清洁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用吸尘器吸除键盘缝隙的灰尘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键盘清洁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键盘清洁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用湿布和清洁剂擦拭键盘表面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键盘清洁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键盘清洁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清洗键帽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取下键帽并清洗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键盘清洁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键盘清洁 | 办公室清洁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重新组装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