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如何减压？从桌面清洁开始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办公室清洁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桌面清洁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桌面清洁 | 办公室清洁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移除桌面上的物品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桌面清洁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桌面清洁 | 办公室清洁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用湿布和清洁剂擦拭桌面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桌面清洁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桌面清洁 | 办公室清洁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清洁边缘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用湿布擦拭桌面边缘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桌面清洁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桌面清洁 | 办公室清洁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清洁抽屉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用湿布和清洁剂擦拭抽屉内部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桌面清洁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桌面清洁 | 办公室清洁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整理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