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如何缓解烦躁？从空调清洁入手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空调清洁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空调清洁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断电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确保空调断电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空调清洁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空调清洁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清洗滤网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取出并清洗空调滤网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空调清洁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空调清洁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用湿布擦拭空调外壳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空调清洁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空调清洁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用专用清洁剂清洁空调内部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空调清洁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空调清洁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