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如何享受宁静？从地毯吸尘开始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地毯吸尘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地毯吸尘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准备吸尘器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地毯吸尘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地毯吸尘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吸尘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按顺序吸尘地毯表面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地毯吸尘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地毯吸尘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清洁边角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用吸尘器清洁地毯边角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地毯吸尘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地毯吸尘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清洁滤网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取出并清理吸尘器滤网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地毯吸尘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地毯吸尘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收纳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