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如何拥抱舒适？窗帘吸尘让阳光更明媚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窗帘吸尘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按顺序吸尘窗帘表面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清洁边角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用吸尘器清洁窗帘边角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清洁滤网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取出并清理吸尘器滤网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