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如何沉浸在家的温暖中？从沙发吸尘做起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沙发吸尘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沙发吸尘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准备吸尘器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沙发吸尘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沙发吸尘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吸尘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按顺序吸尘沙发表面和缝隙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沙发吸尘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沙发吸尘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用湿布擦拭沙发表面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沙发吸尘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沙发吸尘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清洁配件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用湿布擦拭吸尘器配件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沙发吸尘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沙发吸尘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收纳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