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如何拥抱清新？微波炉清洁的艺术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微波炉清洁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微波炉清洁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取出微波炉内的转盘和物品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微波炉清洁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微波炉清洁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清洁内部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用湿布和清洁剂擦拭微波炉内壁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微波炉清洁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微波炉清洁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清洗转盘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用清洁剂和水清洗微波炉转盘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微波炉清洁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微波炉清洁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擦拭外部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用湿布擦拭微波炉外部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微波炉清洁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微波炉清洁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消毒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