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如何舒缓压力？洗衣机清洁作为开始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洗衣房清洁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洗衣机清洁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洗衣机清洁 | 洗衣房清洁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清空洗衣机内的所有物品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洗衣机清洁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洗衣机清洁 | 洗衣房清洁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取出并清洗洗衣机过滤器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洗衣机清洁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洗衣机清洁 | 洗衣房清洁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用专用洗衣机清洁剂运行清洁程序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洗衣机清洁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洗衣机清洁 | 洗衣房清洁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清洁外部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用湿布擦拭洗衣机外部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洗衣机清洁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洗衣机清洁 | 洗衣房清洁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