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如何改善生活质量？从衣橱整理和清洁做起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衣橱整理和清洁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衣橱整理和清洁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清空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清空衣橱内的所有物品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衣橱整理和清洁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衣橱整理和清洁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吸尘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用吸尘器吸除衣橱内外的灰尘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衣橱整理和清洁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衣橱整理和清洁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用湿布擦拭衣橱内外表面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衣橱整理和清洁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衣橱整理和清洁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整理衣物并放回衣橱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衣橱整理和清洁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衣橱整理和清洁 | 卧室清洁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防潮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