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如何获得满足感？把衣物整理放在首位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全屋衣物清洁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衣物整理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衣物整理 | 全屋衣物清洁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将衣物按材质和颜色分类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衣物整理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衣物整理 | 全屋衣物清洁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洗涤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根据标签指示清洗衣物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衣物整理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衣物整理 | 全屋衣物清洁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晾晒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挂起或平铺衣物晾干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衣物整理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衣物整理 | 全屋衣物清洁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熨烫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使用熨斗熨平衣物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衣物整理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衣物整理 | 全屋衣物清洁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收纳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