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5143" autoAdjust="0"/>
  </p:normalViewPr>
  <p:slideViewPr>
    <p:cSldViewPr>
      <p:cViewPr varScale="1">
        <p:scale>
          <a:sx n="69" d="100"/>
          <a:sy n="69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759EB-4FBA-4514-A2CE-9200847C1AA8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EF067-7033-4ED2-94C8-E96605169CA0}">
      <dgm:prSet phldrT="[Text]"/>
      <dgm:spPr/>
      <dgm:t>
        <a:bodyPr/>
        <a:lstStyle/>
        <a:p>
          <a:r>
            <a:rPr lang="en-US" dirty="0" smtClean="0"/>
            <a:t>Story Team</a:t>
          </a:r>
          <a:endParaRPr lang="en-US" dirty="0"/>
        </a:p>
      </dgm:t>
    </dgm:pt>
    <dgm:pt modelId="{0C21ADFB-AF70-49EB-BA91-4C1B389D3416}" type="parTrans" cxnId="{0D22CD9C-89E6-4EFC-A4B2-089B10F0D6D2}">
      <dgm:prSet/>
      <dgm:spPr/>
      <dgm:t>
        <a:bodyPr/>
        <a:lstStyle/>
        <a:p>
          <a:endParaRPr lang="en-US"/>
        </a:p>
      </dgm:t>
    </dgm:pt>
    <dgm:pt modelId="{CE1C7E2E-7261-446A-86BB-293E50BDDBAC}" type="sibTrans" cxnId="{0D22CD9C-89E6-4EFC-A4B2-089B10F0D6D2}">
      <dgm:prSet/>
      <dgm:spPr/>
      <dgm:t>
        <a:bodyPr/>
        <a:lstStyle/>
        <a:p>
          <a:endParaRPr lang="en-US"/>
        </a:p>
      </dgm:t>
    </dgm:pt>
    <dgm:pt modelId="{57305E67-D5C8-48C3-8B25-66CE955AEB2E}">
      <dgm:prSet phldrT="[Text]"/>
      <dgm:spPr/>
      <dgm:t>
        <a:bodyPr/>
        <a:lstStyle/>
        <a:p>
          <a:r>
            <a:rPr lang="en-US" dirty="0" smtClean="0"/>
            <a:t>Game Logic Team </a:t>
          </a:r>
          <a:endParaRPr lang="en-US" dirty="0"/>
        </a:p>
      </dgm:t>
    </dgm:pt>
    <dgm:pt modelId="{8D2B9E86-C2E9-4FF7-9347-93B1D1C4A8AC}" type="parTrans" cxnId="{1895C6A0-8C3E-416E-AC84-B2C24B597B34}">
      <dgm:prSet/>
      <dgm:spPr/>
      <dgm:t>
        <a:bodyPr/>
        <a:lstStyle/>
        <a:p>
          <a:endParaRPr lang="en-US"/>
        </a:p>
      </dgm:t>
    </dgm:pt>
    <dgm:pt modelId="{40124528-4CE0-4608-8BF9-76B3E87D7B58}" type="sibTrans" cxnId="{1895C6A0-8C3E-416E-AC84-B2C24B597B34}">
      <dgm:prSet/>
      <dgm:spPr/>
      <dgm:t>
        <a:bodyPr/>
        <a:lstStyle/>
        <a:p>
          <a:endParaRPr lang="en-US"/>
        </a:p>
      </dgm:t>
    </dgm:pt>
    <dgm:pt modelId="{10D4775C-456E-433F-84E2-2DB67E221AE9}">
      <dgm:prSet phldrT="[Text]"/>
      <dgm:spPr/>
      <dgm:t>
        <a:bodyPr/>
        <a:lstStyle/>
        <a:p>
          <a:r>
            <a:rPr lang="en-US" dirty="0" smtClean="0"/>
            <a:t>Graphics Design Team</a:t>
          </a:r>
          <a:endParaRPr lang="en-US" dirty="0"/>
        </a:p>
      </dgm:t>
    </dgm:pt>
    <dgm:pt modelId="{3086BECB-74DD-4375-9967-2FDD443F3D81}" type="parTrans" cxnId="{DD3A2BB4-C932-4E69-B9D4-EC92FAAD3123}">
      <dgm:prSet/>
      <dgm:spPr/>
      <dgm:t>
        <a:bodyPr/>
        <a:lstStyle/>
        <a:p>
          <a:endParaRPr lang="en-US"/>
        </a:p>
      </dgm:t>
    </dgm:pt>
    <dgm:pt modelId="{585ED24F-9BB7-4095-A472-17680F7C6163}" type="sibTrans" cxnId="{DD3A2BB4-C932-4E69-B9D4-EC92FAAD3123}">
      <dgm:prSet/>
      <dgm:spPr/>
      <dgm:t>
        <a:bodyPr/>
        <a:lstStyle/>
        <a:p>
          <a:endParaRPr lang="en-US"/>
        </a:p>
      </dgm:t>
    </dgm:pt>
    <dgm:pt modelId="{1FC9A3A6-A0BD-4DA7-987A-DCB906723A6F}" type="pres">
      <dgm:prSet presAssocID="{5F0759EB-4FBA-4514-A2CE-9200847C1AA8}" presName="Name0" presStyleCnt="0">
        <dgm:presLayoutVars>
          <dgm:dir/>
          <dgm:resizeHandles val="exact"/>
        </dgm:presLayoutVars>
      </dgm:prSet>
      <dgm:spPr/>
    </dgm:pt>
    <dgm:pt modelId="{04F4715E-0F76-45C6-B05B-33E806786702}" type="pres">
      <dgm:prSet presAssocID="{018EF067-7033-4ED2-94C8-E96605169CA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577FE-6F31-40FE-9DD4-9BD486352DB0}" type="pres">
      <dgm:prSet presAssocID="{CE1C7E2E-7261-446A-86BB-293E50BDDBAC}" presName="sibTrans" presStyleLbl="sibTrans2D1" presStyleIdx="0" presStyleCnt="3"/>
      <dgm:spPr/>
    </dgm:pt>
    <dgm:pt modelId="{3F7F2A98-7D45-432E-B5C7-91A570EBD10C}" type="pres">
      <dgm:prSet presAssocID="{CE1C7E2E-7261-446A-86BB-293E50BDDBAC}" presName="connectorText" presStyleLbl="sibTrans2D1" presStyleIdx="0" presStyleCnt="3"/>
      <dgm:spPr/>
    </dgm:pt>
    <dgm:pt modelId="{45947625-2A04-42D3-A8F0-69C840CBE737}" type="pres">
      <dgm:prSet presAssocID="{57305E67-D5C8-48C3-8B25-66CE955AEB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2D219-5848-4C51-A99F-38EA50436B5F}" type="pres">
      <dgm:prSet presAssocID="{40124528-4CE0-4608-8BF9-76B3E87D7B58}" presName="sibTrans" presStyleLbl="sibTrans2D1" presStyleIdx="1" presStyleCnt="3"/>
      <dgm:spPr/>
    </dgm:pt>
    <dgm:pt modelId="{F21F5C51-F92F-4B74-938C-D10C79DC46B7}" type="pres">
      <dgm:prSet presAssocID="{40124528-4CE0-4608-8BF9-76B3E87D7B58}" presName="connectorText" presStyleLbl="sibTrans2D1" presStyleIdx="1" presStyleCnt="3"/>
      <dgm:spPr/>
    </dgm:pt>
    <dgm:pt modelId="{6A359753-466D-444B-984B-53727A75B29D}" type="pres">
      <dgm:prSet presAssocID="{10D4775C-456E-433F-84E2-2DB67E221AE9}" presName="node" presStyleLbl="node1" presStyleIdx="2" presStyleCnt="3">
        <dgm:presLayoutVars>
          <dgm:bulletEnabled val="1"/>
        </dgm:presLayoutVars>
      </dgm:prSet>
      <dgm:spPr/>
    </dgm:pt>
    <dgm:pt modelId="{410C122D-C815-4EDA-A6DB-DCDDA65ACF72}" type="pres">
      <dgm:prSet presAssocID="{585ED24F-9BB7-4095-A472-17680F7C6163}" presName="sibTrans" presStyleLbl="sibTrans2D1" presStyleIdx="2" presStyleCnt="3"/>
      <dgm:spPr/>
    </dgm:pt>
    <dgm:pt modelId="{EA49C097-DAA9-48FF-BFAE-2FDE5D5AF8FE}" type="pres">
      <dgm:prSet presAssocID="{585ED24F-9BB7-4095-A472-17680F7C6163}" presName="connectorText" presStyleLbl="sibTrans2D1" presStyleIdx="2" presStyleCnt="3"/>
      <dgm:spPr/>
    </dgm:pt>
  </dgm:ptLst>
  <dgm:cxnLst>
    <dgm:cxn modelId="{A1970380-8A00-4665-8762-451038F3AE75}" type="presOf" srcId="{40124528-4CE0-4608-8BF9-76B3E87D7B58}" destId="{F21F5C51-F92F-4B74-938C-D10C79DC46B7}" srcOrd="1" destOrd="0" presId="urn:microsoft.com/office/officeart/2005/8/layout/cycle7"/>
    <dgm:cxn modelId="{0D22CD9C-89E6-4EFC-A4B2-089B10F0D6D2}" srcId="{5F0759EB-4FBA-4514-A2CE-9200847C1AA8}" destId="{018EF067-7033-4ED2-94C8-E96605169CA0}" srcOrd="0" destOrd="0" parTransId="{0C21ADFB-AF70-49EB-BA91-4C1B389D3416}" sibTransId="{CE1C7E2E-7261-446A-86BB-293E50BDDBAC}"/>
    <dgm:cxn modelId="{74137CA9-524D-4A4A-A6B6-BED8677CDB11}" type="presOf" srcId="{57305E67-D5C8-48C3-8B25-66CE955AEB2E}" destId="{45947625-2A04-42D3-A8F0-69C840CBE737}" srcOrd="0" destOrd="0" presId="urn:microsoft.com/office/officeart/2005/8/layout/cycle7"/>
    <dgm:cxn modelId="{E50B7DC9-65FC-4A25-A6CC-D0FEBBD7FF83}" type="presOf" srcId="{CE1C7E2E-7261-446A-86BB-293E50BDDBAC}" destId="{3F7F2A98-7D45-432E-B5C7-91A570EBD10C}" srcOrd="1" destOrd="0" presId="urn:microsoft.com/office/officeart/2005/8/layout/cycle7"/>
    <dgm:cxn modelId="{67135808-7196-4B32-9813-1D70D46CF8A0}" type="presOf" srcId="{5F0759EB-4FBA-4514-A2CE-9200847C1AA8}" destId="{1FC9A3A6-A0BD-4DA7-987A-DCB906723A6F}" srcOrd="0" destOrd="0" presId="urn:microsoft.com/office/officeart/2005/8/layout/cycle7"/>
    <dgm:cxn modelId="{D061D603-4A9C-4E3C-8E02-973CF3D516DB}" type="presOf" srcId="{10D4775C-456E-433F-84E2-2DB67E221AE9}" destId="{6A359753-466D-444B-984B-53727A75B29D}" srcOrd="0" destOrd="0" presId="urn:microsoft.com/office/officeart/2005/8/layout/cycle7"/>
    <dgm:cxn modelId="{01AEFE40-A109-49A7-9481-E33F255589D4}" type="presOf" srcId="{40124528-4CE0-4608-8BF9-76B3E87D7B58}" destId="{6AE2D219-5848-4C51-A99F-38EA50436B5F}" srcOrd="0" destOrd="0" presId="urn:microsoft.com/office/officeart/2005/8/layout/cycle7"/>
    <dgm:cxn modelId="{FED9D5C0-BC72-415D-B8A8-4BCB1E9B14FC}" type="presOf" srcId="{585ED24F-9BB7-4095-A472-17680F7C6163}" destId="{410C122D-C815-4EDA-A6DB-DCDDA65ACF72}" srcOrd="0" destOrd="0" presId="urn:microsoft.com/office/officeart/2005/8/layout/cycle7"/>
    <dgm:cxn modelId="{1895C6A0-8C3E-416E-AC84-B2C24B597B34}" srcId="{5F0759EB-4FBA-4514-A2CE-9200847C1AA8}" destId="{57305E67-D5C8-48C3-8B25-66CE955AEB2E}" srcOrd="1" destOrd="0" parTransId="{8D2B9E86-C2E9-4FF7-9347-93B1D1C4A8AC}" sibTransId="{40124528-4CE0-4608-8BF9-76B3E87D7B58}"/>
    <dgm:cxn modelId="{AFA70DFB-37BF-49F2-A194-532E80431C2B}" type="presOf" srcId="{CE1C7E2E-7261-446A-86BB-293E50BDDBAC}" destId="{A84577FE-6F31-40FE-9DD4-9BD486352DB0}" srcOrd="0" destOrd="0" presId="urn:microsoft.com/office/officeart/2005/8/layout/cycle7"/>
    <dgm:cxn modelId="{DD3A2BB4-C932-4E69-B9D4-EC92FAAD3123}" srcId="{5F0759EB-4FBA-4514-A2CE-9200847C1AA8}" destId="{10D4775C-456E-433F-84E2-2DB67E221AE9}" srcOrd="2" destOrd="0" parTransId="{3086BECB-74DD-4375-9967-2FDD443F3D81}" sibTransId="{585ED24F-9BB7-4095-A472-17680F7C6163}"/>
    <dgm:cxn modelId="{6BDB3398-868B-49D4-A7E8-16CDAB759F5B}" type="presOf" srcId="{585ED24F-9BB7-4095-A472-17680F7C6163}" destId="{EA49C097-DAA9-48FF-BFAE-2FDE5D5AF8FE}" srcOrd="1" destOrd="0" presId="urn:microsoft.com/office/officeart/2005/8/layout/cycle7"/>
    <dgm:cxn modelId="{6A47BAD7-2C72-4068-8E39-A38ECE299573}" type="presOf" srcId="{018EF067-7033-4ED2-94C8-E96605169CA0}" destId="{04F4715E-0F76-45C6-B05B-33E806786702}" srcOrd="0" destOrd="0" presId="urn:microsoft.com/office/officeart/2005/8/layout/cycle7"/>
    <dgm:cxn modelId="{71FBE1DD-217D-4760-8A80-D35714A20449}" type="presParOf" srcId="{1FC9A3A6-A0BD-4DA7-987A-DCB906723A6F}" destId="{04F4715E-0F76-45C6-B05B-33E806786702}" srcOrd="0" destOrd="0" presId="urn:microsoft.com/office/officeart/2005/8/layout/cycle7"/>
    <dgm:cxn modelId="{4B823D9B-E525-473B-A689-A69B83C4C39C}" type="presParOf" srcId="{1FC9A3A6-A0BD-4DA7-987A-DCB906723A6F}" destId="{A84577FE-6F31-40FE-9DD4-9BD486352DB0}" srcOrd="1" destOrd="0" presId="urn:microsoft.com/office/officeart/2005/8/layout/cycle7"/>
    <dgm:cxn modelId="{430AA97F-0208-4654-823C-E56B9304368D}" type="presParOf" srcId="{A84577FE-6F31-40FE-9DD4-9BD486352DB0}" destId="{3F7F2A98-7D45-432E-B5C7-91A570EBD10C}" srcOrd="0" destOrd="0" presId="urn:microsoft.com/office/officeart/2005/8/layout/cycle7"/>
    <dgm:cxn modelId="{5BBB94FC-ABC8-4202-8A68-A12D13307D4E}" type="presParOf" srcId="{1FC9A3A6-A0BD-4DA7-987A-DCB906723A6F}" destId="{45947625-2A04-42D3-A8F0-69C840CBE737}" srcOrd="2" destOrd="0" presId="urn:microsoft.com/office/officeart/2005/8/layout/cycle7"/>
    <dgm:cxn modelId="{6E326AD3-1898-4ADF-9352-81664BF07F3D}" type="presParOf" srcId="{1FC9A3A6-A0BD-4DA7-987A-DCB906723A6F}" destId="{6AE2D219-5848-4C51-A99F-38EA50436B5F}" srcOrd="3" destOrd="0" presId="urn:microsoft.com/office/officeart/2005/8/layout/cycle7"/>
    <dgm:cxn modelId="{67F01B27-BC8D-4585-9578-ECCC335AB2AC}" type="presParOf" srcId="{6AE2D219-5848-4C51-A99F-38EA50436B5F}" destId="{F21F5C51-F92F-4B74-938C-D10C79DC46B7}" srcOrd="0" destOrd="0" presId="urn:microsoft.com/office/officeart/2005/8/layout/cycle7"/>
    <dgm:cxn modelId="{705CC882-DE70-498D-87C9-B6A847CC05B5}" type="presParOf" srcId="{1FC9A3A6-A0BD-4DA7-987A-DCB906723A6F}" destId="{6A359753-466D-444B-984B-53727A75B29D}" srcOrd="4" destOrd="0" presId="urn:microsoft.com/office/officeart/2005/8/layout/cycle7"/>
    <dgm:cxn modelId="{EA2987C2-A58B-4B35-B62E-8A8EBE4AA9DC}" type="presParOf" srcId="{1FC9A3A6-A0BD-4DA7-987A-DCB906723A6F}" destId="{410C122D-C815-4EDA-A6DB-DCDDA65ACF72}" srcOrd="5" destOrd="0" presId="urn:microsoft.com/office/officeart/2005/8/layout/cycle7"/>
    <dgm:cxn modelId="{B431DEA9-D07A-4098-8395-AF1C5F7AABFE}" type="presParOf" srcId="{410C122D-C815-4EDA-A6DB-DCDDA65ACF72}" destId="{EA49C097-DAA9-48FF-BFAE-2FDE5D5AF8FE}" srcOrd="0" destOrd="0" presId="urn:microsoft.com/office/officeart/2005/8/layout/cycle7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40485-6336-4F5B-999A-C5EE0710A53E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A3E5C-AA27-481F-BDFD-DF9BDB37FB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3D interactive game to simulate and narrate the historic battle of Adwa in a very engaging way. It follows the historic sequences of consecutive battles between the Italian colonialist army and the Ethiopian patriotic soldiers, men and women. The game environment will have a very realistic feel to make the game more entertaining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A3E5C-AA27-481F-BDFD-DF9BDB37FB6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B8A26-2363-4F45-A60C-A34DD5A67457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DF74-31E9-4049-861E-B0604DD07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atin typeface="Algerian" pitchFamily="82" charset="0"/>
              </a:rPr>
              <a:t>Adwa</a:t>
            </a:r>
            <a:endParaRPr lang="en-US" sz="6600" b="1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lgerian" pitchFamily="82" charset="0"/>
              </a:rPr>
              <a:t>3D </a:t>
            </a:r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 interactive  game</a:t>
            </a:r>
            <a:endParaRPr lang="en-US" b="1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u="sng" dirty="0" smtClean="0">
                <a:latin typeface="Algerian" pitchFamily="82" charset="0"/>
              </a:rPr>
              <a:t>What is   </a:t>
            </a:r>
            <a:r>
              <a:rPr lang="en-US" sz="2400" u="sng" dirty="0" smtClean="0">
                <a:latin typeface="Algerian" pitchFamily="82" charset="0"/>
              </a:rPr>
              <a:t>“Adwa 3D interactive Gaming App”</a:t>
            </a:r>
            <a:endParaRPr lang="en-US" sz="28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Gaming App that simulate </a:t>
            </a:r>
            <a:r>
              <a:rPr lang="en-US" dirty="0"/>
              <a:t>and narrate the historic battle of Adwa in </a:t>
            </a:r>
            <a:r>
              <a:rPr lang="en-US" dirty="0" smtClean="0"/>
              <a:t>a </a:t>
            </a:r>
            <a:r>
              <a:rPr lang="en-US" dirty="0"/>
              <a:t>very engaging </a:t>
            </a:r>
            <a:r>
              <a:rPr lang="en-US" dirty="0" smtClean="0"/>
              <a:t>way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/>
              <a:t>experience simulations of the battle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latin typeface="Algerian" pitchFamily="82" charset="0"/>
              </a:rPr>
              <a:t>Adwa 3D  interactive  game</a:t>
            </a:r>
            <a:endParaRPr lang="en-US" b="1" u="sng" dirty="0">
              <a:solidFill>
                <a:schemeClr val="tx1"/>
              </a:solidFill>
              <a:latin typeface="Algerian" pitchFamily="8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Led by </a:t>
            </a:r>
            <a:r>
              <a:rPr lang="en-US" dirty="0" err="1" smtClean="0"/>
              <a:t>Samrawit</a:t>
            </a:r>
            <a:r>
              <a:rPr lang="en-US" dirty="0" smtClean="0"/>
              <a:t> </a:t>
            </a:r>
            <a:r>
              <a:rPr lang="en-US" dirty="0" err="1" smtClean="0"/>
              <a:t>Demeke</a:t>
            </a:r>
            <a:endParaRPr lang="en-US" dirty="0" smtClean="0"/>
          </a:p>
          <a:p>
            <a:pPr lvl="1"/>
            <a:r>
              <a:rPr lang="en-US" dirty="0" smtClean="0"/>
              <a:t>Prepares the Story line of the Game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381000"/>
            <a:ext cx="3352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Story Team</a:t>
            </a:r>
            <a:endParaRPr lang="en-US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Led by </a:t>
            </a:r>
            <a:r>
              <a:rPr lang="en-US" dirty="0" err="1" smtClean="0"/>
              <a:t>Buruk</a:t>
            </a:r>
            <a:r>
              <a:rPr lang="en-US" dirty="0" smtClean="0"/>
              <a:t> G/</a:t>
            </a:r>
            <a:r>
              <a:rPr lang="en-US" dirty="0" err="1" smtClean="0"/>
              <a:t>Sillasie</a:t>
            </a:r>
            <a:endParaRPr lang="en-US" dirty="0" smtClean="0"/>
          </a:p>
          <a:p>
            <a:pPr lvl="1"/>
            <a:r>
              <a:rPr lang="en-US" dirty="0" err="1" smtClean="0"/>
              <a:t>Sfsdfdsfs</a:t>
            </a:r>
            <a:endParaRPr lang="en-US" dirty="0" smtClean="0"/>
          </a:p>
          <a:p>
            <a:pPr lvl="1"/>
            <a:r>
              <a:rPr lang="en-US" dirty="0" err="1" smtClean="0"/>
              <a:t>Dfsdf</a:t>
            </a:r>
            <a:endParaRPr lang="en-US" dirty="0" smtClean="0"/>
          </a:p>
          <a:p>
            <a:pPr lvl="1"/>
            <a:r>
              <a:rPr lang="en-US" dirty="0" err="1" smtClean="0"/>
              <a:t>sdf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381000"/>
            <a:ext cx="556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Graphics Design Team</a:t>
            </a:r>
            <a:endParaRPr lang="en-US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Led by </a:t>
            </a:r>
            <a:r>
              <a:rPr lang="en-US" dirty="0" err="1" smtClean="0"/>
              <a:t>Robel</a:t>
            </a:r>
            <a:r>
              <a:rPr lang="en-US" dirty="0" smtClean="0"/>
              <a:t> </a:t>
            </a:r>
            <a:r>
              <a:rPr lang="en-US" dirty="0" err="1" smtClean="0"/>
              <a:t>Hayelom</a:t>
            </a:r>
            <a:endParaRPr lang="en-US" dirty="0" smtClean="0"/>
          </a:p>
          <a:p>
            <a:pPr lvl="1"/>
            <a:r>
              <a:rPr lang="en-US" smtClean="0"/>
              <a:t>fsdfsdf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81000" y="381000"/>
            <a:ext cx="556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Game Logic Team</a:t>
            </a:r>
            <a:endParaRPr lang="en-US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135</Words>
  <Application>Microsoft Office PowerPoint</Application>
  <PresentationFormat>On-screen Show (4:3)</PresentationFormat>
  <Paragraphs>24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Adwa</vt:lpstr>
      <vt:lpstr>What is   “Adwa 3D interactive Gaming App”</vt:lpstr>
      <vt:lpstr>Adwa 3D  interactive  game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Adwa</dc:title>
  <dc:creator>BENGEOS-PC</dc:creator>
  <cp:lastModifiedBy>BENGEOS-PC</cp:lastModifiedBy>
  <cp:revision>11</cp:revision>
  <dcterms:created xsi:type="dcterms:W3CDTF">2015-12-19T06:58:42Z</dcterms:created>
  <dcterms:modified xsi:type="dcterms:W3CDTF">2015-12-19T08:55:05Z</dcterms:modified>
</cp:coreProperties>
</file>