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ginur Sevil" initials="BS" lastIdx="1" clrIdx="0">
    <p:extLst>
      <p:ext uri="{19B8F6BF-5375-455C-9EA6-DF929625EA0E}">
        <p15:presenceInfo xmlns:p15="http://schemas.microsoft.com/office/powerpoint/2012/main" userId="f29d6f1a890fa9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5854D-A8C1-4585-8AE4-47D58B46366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6B9D1-8C8E-43DD-9746-6A90A552ED95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</a:rPr>
            <a:t>Schedule</a:t>
          </a:r>
        </a:p>
      </dgm:t>
    </dgm:pt>
    <dgm:pt modelId="{53DCC5FC-B831-43D7-B1A5-062C6C97C568}" type="parTrans" cxnId="{680CDF28-1990-4AC9-987F-CCB3AF010B1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10C9A44-11CF-4A68-B5F7-E15BCB4AE629}" type="sibTrans" cxnId="{680CDF28-1990-4AC9-987F-CCB3AF010B1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E04B3E06-447C-4F97-A6A1-8FF35D9B3A75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Creates one or more schedules with desired classes</a:t>
          </a:r>
        </a:p>
      </dgm:t>
    </dgm:pt>
    <dgm:pt modelId="{46150A91-EB16-4ADB-92DB-3F7946D63B76}" type="parTrans" cxnId="{AC55BE99-0621-44DA-8F61-62A052297E47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CCFE8F29-2743-49EB-A2FD-FC5895240D84}" type="sibTrans" cxnId="{AC55BE99-0621-44DA-8F61-62A052297E47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BB68B254-451B-4774-ABA0-F72C1AA2B3ED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CRNs provided for each version per class</a:t>
          </a:r>
        </a:p>
      </dgm:t>
    </dgm:pt>
    <dgm:pt modelId="{B051E78D-3411-49FE-A3E3-B13236E9E955}" type="parTrans" cxnId="{CD7BA3DF-B329-4E83-9FF7-002F58F357B9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554BDA7F-74CE-4203-A0B4-0FA17DF9472B}" type="sibTrans" cxnId="{CD7BA3DF-B329-4E83-9FF7-002F58F357B9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8F9BC88-1E21-46B0-8E76-9A1E903B924F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</a:rPr>
            <a:t>Finances</a:t>
          </a:r>
        </a:p>
      </dgm:t>
    </dgm:pt>
    <dgm:pt modelId="{D6664E10-08D6-44A6-80E7-3BA08E74EDE5}" type="parTrans" cxnId="{B4EF436A-43B1-4174-8EFC-3CE5099B8FEB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2D984428-72C8-4796-AD2C-B0C1B616E39D}" type="sibTrans" cxnId="{B4EF436A-43B1-4174-8EFC-3CE5099B8FEB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1C1F340-3C38-4C6C-9B26-3D544B40E957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Tuition calculator with up-to-date costs</a:t>
          </a:r>
        </a:p>
      </dgm:t>
    </dgm:pt>
    <dgm:pt modelId="{3EB8F0D2-9D52-47BA-A733-130D9D22978F}" type="parTrans" cxnId="{F061D166-D125-4C2F-B0D9-B7DC3E52B69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31FECDF6-FA56-4AC5-96D7-03BA3D98884E}" type="sibTrans" cxnId="{F061D166-D125-4C2F-B0D9-B7DC3E52B69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549EAA7-5C57-453B-B04A-D50ECC672F5F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In-state, out-of-state, part-time and full-time </a:t>
          </a:r>
        </a:p>
      </dgm:t>
    </dgm:pt>
    <dgm:pt modelId="{E056B547-FA3F-4E5B-9BAA-9441B42E9465}" type="parTrans" cxnId="{5A89F254-7E07-4BC1-B199-8B489871177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ABB8F10-38CC-41F0-80FF-5B62D5536BED}" type="sibTrans" cxnId="{5A89F254-7E07-4BC1-B199-8B489871177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DE69AB5-A280-48B1-A0C8-5D1A6BAC01C2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</a:rPr>
            <a:t>Deadlines</a:t>
          </a:r>
        </a:p>
      </dgm:t>
    </dgm:pt>
    <dgm:pt modelId="{8413BF7D-3738-429E-9BA8-79E29E8C9888}" type="parTrans" cxnId="{603F37CB-400C-4BA8-A88F-C5D84220829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6CDB71C-0490-42D2-BEC2-3A1AC69F51DC}" type="sibTrans" cxnId="{603F37CB-400C-4BA8-A88F-C5D84220829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892527D-DE76-4872-8229-B4B830E3A684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Course-Request</a:t>
          </a:r>
        </a:p>
      </dgm:t>
    </dgm:pt>
    <dgm:pt modelId="{87D72439-FCD8-4D25-931A-0E0F40CF6977}" type="parTrans" cxnId="{1521DCB0-E4C4-4DCF-B71F-80F9009584BB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8517D616-ED22-454B-801B-E826F83C2219}" type="sibTrans" cxnId="{1521DCB0-E4C4-4DCF-B71F-80F9009584BB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07E74440-CE55-46E8-8B2F-D0BA6D536DE9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Drop/Add</a:t>
          </a:r>
        </a:p>
      </dgm:t>
    </dgm:pt>
    <dgm:pt modelId="{223F14BB-18BE-4F02-9A21-C38B2D1DE9C5}" type="sibTrans" cxnId="{7141BF66-2081-4B67-9858-C25801E746B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9DB880D-27A0-4B10-9503-DD839CFBAF0F}" type="parTrans" cxnId="{7141BF66-2081-4B67-9858-C25801E746B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C64250B-8DA7-4F98-BE40-139A4F1BBDAD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</a:rPr>
            <a:t>Graduation</a:t>
          </a:r>
        </a:p>
      </dgm:t>
    </dgm:pt>
    <dgm:pt modelId="{CE977942-C2A6-4EE0-A6EF-40439A233C93}" type="sibTrans" cxnId="{4C8C7CE2-2D81-41A1-A717-4BE967647417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5568980-1CAC-457C-9B02-914AA162C574}" type="parTrans" cxnId="{4C8C7CE2-2D81-41A1-A717-4BE967647417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6776A1C-1F29-45BA-8275-43B5A44DD669}">
      <dgm:prSet phldrT="[Text]"/>
      <dgm:spPr/>
      <dgm:t>
        <a:bodyPr/>
        <a:lstStyle/>
        <a:p>
          <a:r>
            <a:rPr lang="en-US" b="1" dirty="0" err="1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Checksheet</a:t>
          </a:r>
          <a:r>
            <a:rPr lang="en-US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 by graduation year and major</a:t>
          </a:r>
        </a:p>
      </dgm:t>
    </dgm:pt>
    <dgm:pt modelId="{B151C7CB-E515-484D-A4A0-952517EFC9D8}" type="parTrans" cxnId="{EABBBF7B-4BD6-4FE5-A002-B28D4129A6B4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7CC0AC5F-A985-455F-A982-19565E8851BE}" type="sibTrans" cxnId="{EABBBF7B-4BD6-4FE5-A002-B28D4129A6B4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06239DC-115B-40FC-A23D-472D88E1C11D}" type="pres">
      <dgm:prSet presAssocID="{7155854D-A8C1-4585-8AE4-47D58B46366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098210D-FC69-49B4-B4FB-59DFE148E572}" type="pres">
      <dgm:prSet presAssocID="{3006B9D1-8C8E-43DD-9746-6A90A552ED95}" presName="circle1" presStyleLbl="node1" presStyleIdx="0" presStyleCnt="4"/>
      <dgm:spPr/>
    </dgm:pt>
    <dgm:pt modelId="{1DC5E289-A9BB-4D34-BC63-3CC36375ECE0}" type="pres">
      <dgm:prSet presAssocID="{3006B9D1-8C8E-43DD-9746-6A90A552ED95}" presName="space" presStyleCnt="0"/>
      <dgm:spPr/>
    </dgm:pt>
    <dgm:pt modelId="{EBBB16B1-5685-4CE4-BED8-0AAA9786AB28}" type="pres">
      <dgm:prSet presAssocID="{3006B9D1-8C8E-43DD-9746-6A90A552ED95}" presName="rect1" presStyleLbl="alignAcc1" presStyleIdx="0" presStyleCnt="4" custLinFactNeighborX="0" custLinFactNeighborY="250"/>
      <dgm:spPr/>
    </dgm:pt>
    <dgm:pt modelId="{5A8D269F-FF6B-4309-A24C-CF0CB9981722}" type="pres">
      <dgm:prSet presAssocID="{F8F9BC88-1E21-46B0-8E76-9A1E903B924F}" presName="vertSpace2" presStyleLbl="node1" presStyleIdx="0" presStyleCnt="4"/>
      <dgm:spPr/>
    </dgm:pt>
    <dgm:pt modelId="{0A638D71-3E1D-4769-B9DE-2AC367196F24}" type="pres">
      <dgm:prSet presAssocID="{F8F9BC88-1E21-46B0-8E76-9A1E903B924F}" presName="circle2" presStyleLbl="node1" presStyleIdx="1" presStyleCnt="4"/>
      <dgm:spPr/>
    </dgm:pt>
    <dgm:pt modelId="{2D1B857C-409D-48CC-915D-AB92573B716C}" type="pres">
      <dgm:prSet presAssocID="{F8F9BC88-1E21-46B0-8E76-9A1E903B924F}" presName="rect2" presStyleLbl="alignAcc1" presStyleIdx="1" presStyleCnt="4"/>
      <dgm:spPr/>
    </dgm:pt>
    <dgm:pt modelId="{0122C944-2017-4A73-B4D5-058E0A6B0CFF}" type="pres">
      <dgm:prSet presAssocID="{DDE69AB5-A280-48B1-A0C8-5D1A6BAC01C2}" presName="vertSpace3" presStyleLbl="node1" presStyleIdx="1" presStyleCnt="4"/>
      <dgm:spPr/>
    </dgm:pt>
    <dgm:pt modelId="{FCAC6C3A-F373-47F4-8A45-3CD24B9C25CB}" type="pres">
      <dgm:prSet presAssocID="{DDE69AB5-A280-48B1-A0C8-5D1A6BAC01C2}" presName="circle3" presStyleLbl="node1" presStyleIdx="2" presStyleCnt="4"/>
      <dgm:spPr/>
    </dgm:pt>
    <dgm:pt modelId="{C795C896-113A-46C3-A8C9-8A13189E318B}" type="pres">
      <dgm:prSet presAssocID="{DDE69AB5-A280-48B1-A0C8-5D1A6BAC01C2}" presName="rect3" presStyleLbl="alignAcc1" presStyleIdx="2" presStyleCnt="4"/>
      <dgm:spPr/>
    </dgm:pt>
    <dgm:pt modelId="{DA0C6632-81A5-40B7-B99F-439E1027A0BE}" type="pres">
      <dgm:prSet presAssocID="{1C64250B-8DA7-4F98-BE40-139A4F1BBDAD}" presName="vertSpace4" presStyleLbl="node1" presStyleIdx="2" presStyleCnt="4"/>
      <dgm:spPr/>
    </dgm:pt>
    <dgm:pt modelId="{039E1394-3165-4CCC-B532-F670F91CC6AE}" type="pres">
      <dgm:prSet presAssocID="{1C64250B-8DA7-4F98-BE40-139A4F1BBDAD}" presName="circle4" presStyleLbl="node1" presStyleIdx="3" presStyleCnt="4"/>
      <dgm:spPr/>
    </dgm:pt>
    <dgm:pt modelId="{6303D12C-3472-4532-A2DD-CBF89B20918D}" type="pres">
      <dgm:prSet presAssocID="{1C64250B-8DA7-4F98-BE40-139A4F1BBDAD}" presName="rect4" presStyleLbl="alignAcc1" presStyleIdx="3" presStyleCnt="4"/>
      <dgm:spPr/>
    </dgm:pt>
    <dgm:pt modelId="{8FD3C326-3FFC-418B-926C-CB2C9563CC37}" type="pres">
      <dgm:prSet presAssocID="{3006B9D1-8C8E-43DD-9746-6A90A552ED95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47DF56AA-763F-451F-A3F5-41EE493B8731}" type="pres">
      <dgm:prSet presAssocID="{3006B9D1-8C8E-43DD-9746-6A90A552ED95}" presName="rect1ChTx" presStyleLbl="alignAcc1" presStyleIdx="3" presStyleCnt="4">
        <dgm:presLayoutVars>
          <dgm:bulletEnabled val="1"/>
        </dgm:presLayoutVars>
      </dgm:prSet>
      <dgm:spPr/>
    </dgm:pt>
    <dgm:pt modelId="{CF604B57-0936-445B-BADE-36DFE332947A}" type="pres">
      <dgm:prSet presAssocID="{F8F9BC88-1E21-46B0-8E76-9A1E903B924F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DFF17D79-F049-41F2-973A-C4DEC2C2495C}" type="pres">
      <dgm:prSet presAssocID="{F8F9BC88-1E21-46B0-8E76-9A1E903B924F}" presName="rect2ChTx" presStyleLbl="alignAcc1" presStyleIdx="3" presStyleCnt="4">
        <dgm:presLayoutVars>
          <dgm:bulletEnabled val="1"/>
        </dgm:presLayoutVars>
      </dgm:prSet>
      <dgm:spPr/>
    </dgm:pt>
    <dgm:pt modelId="{0628CEBC-1401-406E-A31D-D7A732DDDF44}" type="pres">
      <dgm:prSet presAssocID="{DDE69AB5-A280-48B1-A0C8-5D1A6BAC01C2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412BBD6D-8174-4DE6-89BA-F8A995FE9769}" type="pres">
      <dgm:prSet presAssocID="{DDE69AB5-A280-48B1-A0C8-5D1A6BAC01C2}" presName="rect3ChTx" presStyleLbl="alignAcc1" presStyleIdx="3" presStyleCnt="4">
        <dgm:presLayoutVars>
          <dgm:bulletEnabled val="1"/>
        </dgm:presLayoutVars>
      </dgm:prSet>
      <dgm:spPr/>
    </dgm:pt>
    <dgm:pt modelId="{945E4715-4D08-4A57-A999-93EFAC911104}" type="pres">
      <dgm:prSet presAssocID="{1C64250B-8DA7-4F98-BE40-139A4F1BBDAD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26D927EC-D6DF-46A9-87A8-C30C323252E0}" type="pres">
      <dgm:prSet presAssocID="{1C64250B-8DA7-4F98-BE40-139A4F1BBDAD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81CE2B0E-2E6B-40F7-B6A4-1F64AB6D3844}" type="presOf" srcId="{F8F9BC88-1E21-46B0-8E76-9A1E903B924F}" destId="{CF604B57-0936-445B-BADE-36DFE332947A}" srcOrd="1" destOrd="0" presId="urn:microsoft.com/office/officeart/2005/8/layout/target3"/>
    <dgm:cxn modelId="{B273A420-0648-4252-A3EB-919A6C392D98}" type="presOf" srcId="{1892527D-DE76-4872-8229-B4B830E3A684}" destId="{412BBD6D-8174-4DE6-89BA-F8A995FE9769}" srcOrd="0" destOrd="1" presId="urn:microsoft.com/office/officeart/2005/8/layout/target3"/>
    <dgm:cxn modelId="{60CAA122-6850-4FB4-8FC3-D9EAC2CDB24E}" type="presOf" srcId="{07E74440-CE55-46E8-8B2F-D0BA6D536DE9}" destId="{412BBD6D-8174-4DE6-89BA-F8A995FE9769}" srcOrd="0" destOrd="0" presId="urn:microsoft.com/office/officeart/2005/8/layout/target3"/>
    <dgm:cxn modelId="{56B4B326-C33B-4C48-B9D1-1C525E124E80}" type="presOf" srcId="{1C64250B-8DA7-4F98-BE40-139A4F1BBDAD}" destId="{6303D12C-3472-4532-A2DD-CBF89B20918D}" srcOrd="0" destOrd="0" presId="urn:microsoft.com/office/officeart/2005/8/layout/target3"/>
    <dgm:cxn modelId="{910ECA26-293C-467C-BABF-15D396D60189}" type="presOf" srcId="{3006B9D1-8C8E-43DD-9746-6A90A552ED95}" destId="{8FD3C326-3FFC-418B-926C-CB2C9563CC37}" srcOrd="1" destOrd="0" presId="urn:microsoft.com/office/officeart/2005/8/layout/target3"/>
    <dgm:cxn modelId="{680CDF28-1990-4AC9-987F-CCB3AF010B11}" srcId="{7155854D-A8C1-4585-8AE4-47D58B463664}" destId="{3006B9D1-8C8E-43DD-9746-6A90A552ED95}" srcOrd="0" destOrd="0" parTransId="{53DCC5FC-B831-43D7-B1A5-062C6C97C568}" sibTransId="{F10C9A44-11CF-4A68-B5F7-E15BCB4AE629}"/>
    <dgm:cxn modelId="{5C017D34-86C1-4DBB-AAC9-88C74EBCB30C}" type="presOf" srcId="{1C64250B-8DA7-4F98-BE40-139A4F1BBDAD}" destId="{945E4715-4D08-4A57-A999-93EFAC911104}" srcOrd="1" destOrd="0" presId="urn:microsoft.com/office/officeart/2005/8/layout/target3"/>
    <dgm:cxn modelId="{F33C0D3A-0C42-4595-BB13-8B9853AD71D3}" type="presOf" srcId="{F8F9BC88-1E21-46B0-8E76-9A1E903B924F}" destId="{2D1B857C-409D-48CC-915D-AB92573B716C}" srcOrd="0" destOrd="0" presId="urn:microsoft.com/office/officeart/2005/8/layout/target3"/>
    <dgm:cxn modelId="{7141BF66-2081-4B67-9858-C25801E746B1}" srcId="{DDE69AB5-A280-48B1-A0C8-5D1A6BAC01C2}" destId="{07E74440-CE55-46E8-8B2F-D0BA6D536DE9}" srcOrd="0" destOrd="0" parTransId="{F9DB880D-27A0-4B10-9503-DD839CFBAF0F}" sibTransId="{223F14BB-18BE-4F02-9A21-C38B2D1DE9C5}"/>
    <dgm:cxn modelId="{F061D166-D125-4C2F-B0D9-B7DC3E52B69E}" srcId="{F8F9BC88-1E21-46B0-8E76-9A1E903B924F}" destId="{F1C1F340-3C38-4C6C-9B26-3D544B40E957}" srcOrd="0" destOrd="0" parTransId="{3EB8F0D2-9D52-47BA-A733-130D9D22978F}" sibTransId="{31FECDF6-FA56-4AC5-96D7-03BA3D98884E}"/>
    <dgm:cxn modelId="{B4EF436A-43B1-4174-8EFC-3CE5099B8FEB}" srcId="{7155854D-A8C1-4585-8AE4-47D58B463664}" destId="{F8F9BC88-1E21-46B0-8E76-9A1E903B924F}" srcOrd="1" destOrd="0" parTransId="{D6664E10-08D6-44A6-80E7-3BA08E74EDE5}" sibTransId="{2D984428-72C8-4796-AD2C-B0C1B616E39D}"/>
    <dgm:cxn modelId="{EEB4014D-A025-405B-9E3F-475800532DFC}" type="presOf" srcId="{E04B3E06-447C-4F97-A6A1-8FF35D9B3A75}" destId="{47DF56AA-763F-451F-A3F5-41EE493B8731}" srcOrd="0" destOrd="0" presId="urn:microsoft.com/office/officeart/2005/8/layout/target3"/>
    <dgm:cxn modelId="{5A89F254-7E07-4BC1-B199-8B4898711771}" srcId="{F8F9BC88-1E21-46B0-8E76-9A1E903B924F}" destId="{D549EAA7-5C57-453B-B04A-D50ECC672F5F}" srcOrd="1" destOrd="0" parTransId="{E056B547-FA3F-4E5B-9BAA-9441B42E9465}" sibTransId="{FABB8F10-38CC-41F0-80FF-5B62D5536BED}"/>
    <dgm:cxn modelId="{84B40777-81E8-41E2-95BA-3012DD291D92}" type="presOf" srcId="{7155854D-A8C1-4585-8AE4-47D58B463664}" destId="{F06239DC-115B-40FC-A23D-472D88E1C11D}" srcOrd="0" destOrd="0" presId="urn:microsoft.com/office/officeart/2005/8/layout/target3"/>
    <dgm:cxn modelId="{EABBBF7B-4BD6-4FE5-A002-B28D4129A6B4}" srcId="{1C64250B-8DA7-4F98-BE40-139A4F1BBDAD}" destId="{D6776A1C-1F29-45BA-8275-43B5A44DD669}" srcOrd="0" destOrd="0" parTransId="{B151C7CB-E515-484D-A4A0-952517EFC9D8}" sibTransId="{7CC0AC5F-A985-455F-A982-19565E8851BE}"/>
    <dgm:cxn modelId="{654DCB7E-4C2F-4353-85B6-0B020901C017}" type="presOf" srcId="{D549EAA7-5C57-453B-B04A-D50ECC672F5F}" destId="{DFF17D79-F049-41F2-973A-C4DEC2C2495C}" srcOrd="0" destOrd="1" presId="urn:microsoft.com/office/officeart/2005/8/layout/target3"/>
    <dgm:cxn modelId="{AC55BE99-0621-44DA-8F61-62A052297E47}" srcId="{3006B9D1-8C8E-43DD-9746-6A90A552ED95}" destId="{E04B3E06-447C-4F97-A6A1-8FF35D9B3A75}" srcOrd="0" destOrd="0" parTransId="{46150A91-EB16-4ADB-92DB-3F7946D63B76}" sibTransId="{CCFE8F29-2743-49EB-A2FD-FC5895240D84}"/>
    <dgm:cxn modelId="{1521DCB0-E4C4-4DCF-B71F-80F9009584BB}" srcId="{DDE69AB5-A280-48B1-A0C8-5D1A6BAC01C2}" destId="{1892527D-DE76-4872-8229-B4B830E3A684}" srcOrd="1" destOrd="0" parTransId="{87D72439-FCD8-4D25-931A-0E0F40CF6977}" sibTransId="{8517D616-ED22-454B-801B-E826F83C2219}"/>
    <dgm:cxn modelId="{3FEAE9C0-ACC8-47CC-9097-86BC7EFCB7D1}" type="presOf" srcId="{D6776A1C-1F29-45BA-8275-43B5A44DD669}" destId="{26D927EC-D6DF-46A9-87A8-C30C323252E0}" srcOrd="0" destOrd="0" presId="urn:microsoft.com/office/officeart/2005/8/layout/target3"/>
    <dgm:cxn modelId="{603F37CB-400C-4BA8-A88F-C5D84220829E}" srcId="{7155854D-A8C1-4585-8AE4-47D58B463664}" destId="{DDE69AB5-A280-48B1-A0C8-5D1A6BAC01C2}" srcOrd="2" destOrd="0" parTransId="{8413BF7D-3738-429E-9BA8-79E29E8C9888}" sibTransId="{16CDB71C-0490-42D2-BEC2-3A1AC69F51DC}"/>
    <dgm:cxn modelId="{FD4645D9-7FDC-4E61-A8D8-4FB0B5EB7DA9}" type="presOf" srcId="{F1C1F340-3C38-4C6C-9B26-3D544B40E957}" destId="{DFF17D79-F049-41F2-973A-C4DEC2C2495C}" srcOrd="0" destOrd="0" presId="urn:microsoft.com/office/officeart/2005/8/layout/target3"/>
    <dgm:cxn modelId="{2D112FDC-2EC1-470B-8CCC-64610DD1D252}" type="presOf" srcId="{DDE69AB5-A280-48B1-A0C8-5D1A6BAC01C2}" destId="{C795C896-113A-46C3-A8C9-8A13189E318B}" srcOrd="0" destOrd="0" presId="urn:microsoft.com/office/officeart/2005/8/layout/target3"/>
    <dgm:cxn modelId="{CD7BA3DF-B329-4E83-9FF7-002F58F357B9}" srcId="{3006B9D1-8C8E-43DD-9746-6A90A552ED95}" destId="{BB68B254-451B-4774-ABA0-F72C1AA2B3ED}" srcOrd="1" destOrd="0" parTransId="{B051E78D-3411-49FE-A3E3-B13236E9E955}" sibTransId="{554BDA7F-74CE-4203-A0B4-0FA17DF9472B}"/>
    <dgm:cxn modelId="{B03176E1-2984-4A72-B07C-DC5E9412823C}" type="presOf" srcId="{DDE69AB5-A280-48B1-A0C8-5D1A6BAC01C2}" destId="{0628CEBC-1401-406E-A31D-D7A732DDDF44}" srcOrd="1" destOrd="0" presId="urn:microsoft.com/office/officeart/2005/8/layout/target3"/>
    <dgm:cxn modelId="{4C8C7CE2-2D81-41A1-A717-4BE967647417}" srcId="{7155854D-A8C1-4585-8AE4-47D58B463664}" destId="{1C64250B-8DA7-4F98-BE40-139A4F1BBDAD}" srcOrd="3" destOrd="0" parTransId="{F5568980-1CAC-457C-9B02-914AA162C574}" sibTransId="{CE977942-C2A6-4EE0-A6EF-40439A233C93}"/>
    <dgm:cxn modelId="{C6BDC8EC-F5B2-4BA1-ABE5-07BF2E430AAC}" type="presOf" srcId="{BB68B254-451B-4774-ABA0-F72C1AA2B3ED}" destId="{47DF56AA-763F-451F-A3F5-41EE493B8731}" srcOrd="0" destOrd="1" presId="urn:microsoft.com/office/officeart/2005/8/layout/target3"/>
    <dgm:cxn modelId="{039D41ED-43FD-42FB-92CF-51A6B82A23F2}" type="presOf" srcId="{3006B9D1-8C8E-43DD-9746-6A90A552ED95}" destId="{EBBB16B1-5685-4CE4-BED8-0AAA9786AB28}" srcOrd="0" destOrd="0" presId="urn:microsoft.com/office/officeart/2005/8/layout/target3"/>
    <dgm:cxn modelId="{1FD61335-555E-4B8F-BE16-8BBC13BAF3E6}" type="presParOf" srcId="{F06239DC-115B-40FC-A23D-472D88E1C11D}" destId="{7098210D-FC69-49B4-B4FB-59DFE148E572}" srcOrd="0" destOrd="0" presId="urn:microsoft.com/office/officeart/2005/8/layout/target3"/>
    <dgm:cxn modelId="{CAEBB943-DE1B-4DA0-BCFB-29B80232D745}" type="presParOf" srcId="{F06239DC-115B-40FC-A23D-472D88E1C11D}" destId="{1DC5E289-A9BB-4D34-BC63-3CC36375ECE0}" srcOrd="1" destOrd="0" presId="urn:microsoft.com/office/officeart/2005/8/layout/target3"/>
    <dgm:cxn modelId="{2522F846-D66C-447D-A791-8A24C376FA4E}" type="presParOf" srcId="{F06239DC-115B-40FC-A23D-472D88E1C11D}" destId="{EBBB16B1-5685-4CE4-BED8-0AAA9786AB28}" srcOrd="2" destOrd="0" presId="urn:microsoft.com/office/officeart/2005/8/layout/target3"/>
    <dgm:cxn modelId="{3AAA1373-0937-429E-891A-0671EED122A7}" type="presParOf" srcId="{F06239DC-115B-40FC-A23D-472D88E1C11D}" destId="{5A8D269F-FF6B-4309-A24C-CF0CB9981722}" srcOrd="3" destOrd="0" presId="urn:microsoft.com/office/officeart/2005/8/layout/target3"/>
    <dgm:cxn modelId="{8691CAEA-7CCB-4215-A1DE-09061E0D7FAF}" type="presParOf" srcId="{F06239DC-115B-40FC-A23D-472D88E1C11D}" destId="{0A638D71-3E1D-4769-B9DE-2AC367196F24}" srcOrd="4" destOrd="0" presId="urn:microsoft.com/office/officeart/2005/8/layout/target3"/>
    <dgm:cxn modelId="{A77AA5A5-9BC4-463D-B87E-75B9AC28F48B}" type="presParOf" srcId="{F06239DC-115B-40FC-A23D-472D88E1C11D}" destId="{2D1B857C-409D-48CC-915D-AB92573B716C}" srcOrd="5" destOrd="0" presId="urn:microsoft.com/office/officeart/2005/8/layout/target3"/>
    <dgm:cxn modelId="{8EEBD06F-ED0E-4DDF-B93C-3134C4E72E6D}" type="presParOf" srcId="{F06239DC-115B-40FC-A23D-472D88E1C11D}" destId="{0122C944-2017-4A73-B4D5-058E0A6B0CFF}" srcOrd="6" destOrd="0" presId="urn:microsoft.com/office/officeart/2005/8/layout/target3"/>
    <dgm:cxn modelId="{1323EC5C-61C7-47B7-B1C7-9E81C9924471}" type="presParOf" srcId="{F06239DC-115B-40FC-A23D-472D88E1C11D}" destId="{FCAC6C3A-F373-47F4-8A45-3CD24B9C25CB}" srcOrd="7" destOrd="0" presId="urn:microsoft.com/office/officeart/2005/8/layout/target3"/>
    <dgm:cxn modelId="{E46A14C7-A9FA-47E6-B09B-49E152B31724}" type="presParOf" srcId="{F06239DC-115B-40FC-A23D-472D88E1C11D}" destId="{C795C896-113A-46C3-A8C9-8A13189E318B}" srcOrd="8" destOrd="0" presId="urn:microsoft.com/office/officeart/2005/8/layout/target3"/>
    <dgm:cxn modelId="{5E75F8D3-9B32-4DAA-B417-33C9F66D9EDA}" type="presParOf" srcId="{F06239DC-115B-40FC-A23D-472D88E1C11D}" destId="{DA0C6632-81A5-40B7-B99F-439E1027A0BE}" srcOrd="9" destOrd="0" presId="urn:microsoft.com/office/officeart/2005/8/layout/target3"/>
    <dgm:cxn modelId="{6A556E54-2D3E-4DA7-AE70-F6EB0F4E0CA2}" type="presParOf" srcId="{F06239DC-115B-40FC-A23D-472D88E1C11D}" destId="{039E1394-3165-4CCC-B532-F670F91CC6AE}" srcOrd="10" destOrd="0" presId="urn:microsoft.com/office/officeart/2005/8/layout/target3"/>
    <dgm:cxn modelId="{66838695-827E-4E50-9BEA-CE8D7382FAB0}" type="presParOf" srcId="{F06239DC-115B-40FC-A23D-472D88E1C11D}" destId="{6303D12C-3472-4532-A2DD-CBF89B20918D}" srcOrd="11" destOrd="0" presId="urn:microsoft.com/office/officeart/2005/8/layout/target3"/>
    <dgm:cxn modelId="{91BF0B1C-D246-48D2-BED0-206B47756959}" type="presParOf" srcId="{F06239DC-115B-40FC-A23D-472D88E1C11D}" destId="{8FD3C326-3FFC-418B-926C-CB2C9563CC37}" srcOrd="12" destOrd="0" presId="urn:microsoft.com/office/officeart/2005/8/layout/target3"/>
    <dgm:cxn modelId="{46AAB083-DB42-4305-BFBC-AC44CF43BAB7}" type="presParOf" srcId="{F06239DC-115B-40FC-A23D-472D88E1C11D}" destId="{47DF56AA-763F-451F-A3F5-41EE493B8731}" srcOrd="13" destOrd="0" presId="urn:microsoft.com/office/officeart/2005/8/layout/target3"/>
    <dgm:cxn modelId="{3D45EFD2-4FF1-49E5-B66A-894FDDF2E496}" type="presParOf" srcId="{F06239DC-115B-40FC-A23D-472D88E1C11D}" destId="{CF604B57-0936-445B-BADE-36DFE332947A}" srcOrd="14" destOrd="0" presId="urn:microsoft.com/office/officeart/2005/8/layout/target3"/>
    <dgm:cxn modelId="{D510B245-95B1-4EAC-B80C-CFADFA79E36A}" type="presParOf" srcId="{F06239DC-115B-40FC-A23D-472D88E1C11D}" destId="{DFF17D79-F049-41F2-973A-C4DEC2C2495C}" srcOrd="15" destOrd="0" presId="urn:microsoft.com/office/officeart/2005/8/layout/target3"/>
    <dgm:cxn modelId="{5DD1DC2E-012E-4EA0-B55C-EB31E3046FC0}" type="presParOf" srcId="{F06239DC-115B-40FC-A23D-472D88E1C11D}" destId="{0628CEBC-1401-406E-A31D-D7A732DDDF44}" srcOrd="16" destOrd="0" presId="urn:microsoft.com/office/officeart/2005/8/layout/target3"/>
    <dgm:cxn modelId="{6B6F6D35-1F0B-4F3F-933B-09FE64833A7A}" type="presParOf" srcId="{F06239DC-115B-40FC-A23D-472D88E1C11D}" destId="{412BBD6D-8174-4DE6-89BA-F8A995FE9769}" srcOrd="17" destOrd="0" presId="urn:microsoft.com/office/officeart/2005/8/layout/target3"/>
    <dgm:cxn modelId="{CBBEC140-F5D0-4552-BA91-C0176121F0BA}" type="presParOf" srcId="{F06239DC-115B-40FC-A23D-472D88E1C11D}" destId="{945E4715-4D08-4A57-A999-93EFAC911104}" srcOrd="18" destOrd="0" presId="urn:microsoft.com/office/officeart/2005/8/layout/target3"/>
    <dgm:cxn modelId="{8F6D4A62-0997-4D42-AAA8-925EF0DA3734}" type="presParOf" srcId="{F06239DC-115B-40FC-A23D-472D88E1C11D}" destId="{26D927EC-D6DF-46A9-87A8-C30C323252E0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E839B-6A9C-40AB-A29D-7A0F172C25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307E-DF3F-4CD9-AC0F-1C513A43EBA5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C21C0503-6CFA-4A3C-80E6-EE07686C273D}" type="parTrans" cxnId="{9521C914-9AEC-4B51-A2C7-1D6F4ADAEF0D}">
      <dgm:prSet/>
      <dgm:spPr/>
      <dgm:t>
        <a:bodyPr/>
        <a:lstStyle/>
        <a:p>
          <a:endParaRPr lang="en-US"/>
        </a:p>
      </dgm:t>
    </dgm:pt>
    <dgm:pt modelId="{FAB128A0-3CE9-4548-8690-EEF46C21D59E}" type="sibTrans" cxnId="{9521C914-9AEC-4B51-A2C7-1D6F4ADAEF0D}">
      <dgm:prSet/>
      <dgm:spPr/>
      <dgm:t>
        <a:bodyPr/>
        <a:lstStyle/>
        <a:p>
          <a:endParaRPr lang="en-US"/>
        </a:p>
      </dgm:t>
    </dgm:pt>
    <dgm:pt modelId="{6C41A97C-61D7-4DB1-AC42-F56B25EC3847}">
      <dgm:prSet phldrT="[Text]"/>
      <dgm:spPr/>
      <dgm:t>
        <a:bodyPr/>
        <a:lstStyle/>
        <a:p>
          <a:r>
            <a:rPr lang="en-US" dirty="0"/>
            <a:t>Send requests to retrieve class schedule. </a:t>
          </a:r>
        </a:p>
      </dgm:t>
    </dgm:pt>
    <dgm:pt modelId="{17A15475-235A-466A-B2E2-F5F4C25C7814}" type="parTrans" cxnId="{D0799C82-611E-475F-BD5E-A93C05631B3E}">
      <dgm:prSet/>
      <dgm:spPr/>
      <dgm:t>
        <a:bodyPr/>
        <a:lstStyle/>
        <a:p>
          <a:endParaRPr lang="en-US"/>
        </a:p>
      </dgm:t>
    </dgm:pt>
    <dgm:pt modelId="{52CB6304-A9A7-4E4F-9324-F167A95005BB}" type="sibTrans" cxnId="{D0799C82-611E-475F-BD5E-A93C05631B3E}">
      <dgm:prSet/>
      <dgm:spPr/>
      <dgm:t>
        <a:bodyPr/>
        <a:lstStyle/>
        <a:p>
          <a:endParaRPr lang="en-US"/>
        </a:p>
      </dgm:t>
    </dgm:pt>
    <dgm:pt modelId="{A89E8BAA-EC26-4458-A2B5-961003ADD3AB}">
      <dgm:prSet phldrT="[Text]"/>
      <dgm:spPr/>
      <dgm:t>
        <a:bodyPr/>
        <a:lstStyle/>
        <a:p>
          <a:r>
            <a:rPr lang="en-US" dirty="0"/>
            <a:t>Receives result from server with CRN numbers and costs.</a:t>
          </a:r>
        </a:p>
      </dgm:t>
    </dgm:pt>
    <dgm:pt modelId="{1DCE4716-8990-4C93-A380-4FE22EAE2777}" type="parTrans" cxnId="{21A732F6-12D2-4A32-B910-0B0B9675AFC9}">
      <dgm:prSet/>
      <dgm:spPr/>
      <dgm:t>
        <a:bodyPr/>
        <a:lstStyle/>
        <a:p>
          <a:endParaRPr lang="en-US"/>
        </a:p>
      </dgm:t>
    </dgm:pt>
    <dgm:pt modelId="{3AC107CE-381A-4D7C-BB3E-A9D4ACBFDB2B}" type="sibTrans" cxnId="{21A732F6-12D2-4A32-B910-0B0B9675AFC9}">
      <dgm:prSet/>
      <dgm:spPr/>
      <dgm:t>
        <a:bodyPr/>
        <a:lstStyle/>
        <a:p>
          <a:endParaRPr lang="en-US"/>
        </a:p>
      </dgm:t>
    </dgm:pt>
    <dgm:pt modelId="{9A99AA0B-953E-4D33-8652-0FA74931D720}">
      <dgm:prSet phldrT="[Text]"/>
      <dgm:spPr/>
      <dgm:t>
        <a:bodyPr/>
        <a:lstStyle/>
        <a:p>
          <a:r>
            <a:rPr lang="en-US" dirty="0"/>
            <a:t>Server </a:t>
          </a:r>
        </a:p>
        <a:p>
          <a:r>
            <a:rPr lang="en-US" dirty="0"/>
            <a:t>(Raspberry Pi)</a:t>
          </a:r>
        </a:p>
      </dgm:t>
    </dgm:pt>
    <dgm:pt modelId="{DB3EE3A6-213A-4039-80EE-62E7DABB0E06}" type="parTrans" cxnId="{0B6260AD-AEED-47B2-89E1-ACF4F307B4C5}">
      <dgm:prSet/>
      <dgm:spPr/>
      <dgm:t>
        <a:bodyPr/>
        <a:lstStyle/>
        <a:p>
          <a:endParaRPr lang="en-US"/>
        </a:p>
      </dgm:t>
    </dgm:pt>
    <dgm:pt modelId="{31A87E9F-1F87-4FB5-A754-F468C30FB228}" type="sibTrans" cxnId="{0B6260AD-AEED-47B2-89E1-ACF4F307B4C5}">
      <dgm:prSet/>
      <dgm:spPr/>
      <dgm:t>
        <a:bodyPr/>
        <a:lstStyle/>
        <a:p>
          <a:endParaRPr lang="en-US"/>
        </a:p>
      </dgm:t>
    </dgm:pt>
    <dgm:pt modelId="{0A8750B6-5D80-4EAD-8616-AE94713876E9}">
      <dgm:prSet phldrT="[Text]"/>
      <dgm:spPr/>
      <dgm:t>
        <a:bodyPr/>
        <a:lstStyle/>
        <a:p>
          <a:r>
            <a:rPr lang="en-US" dirty="0"/>
            <a:t>Retrieves request from client and posts the data to a queue for the processor to retrieve.</a:t>
          </a:r>
        </a:p>
      </dgm:t>
    </dgm:pt>
    <dgm:pt modelId="{FE895788-C87D-4442-9BC5-0AB545E49616}" type="parTrans" cxnId="{F1B92BB6-9FAF-4A48-B77E-D7A87BF0CDBA}">
      <dgm:prSet/>
      <dgm:spPr/>
      <dgm:t>
        <a:bodyPr/>
        <a:lstStyle/>
        <a:p>
          <a:endParaRPr lang="en-US"/>
        </a:p>
      </dgm:t>
    </dgm:pt>
    <dgm:pt modelId="{37F2B6D9-2AE6-4640-85F0-E6C761614E6F}" type="sibTrans" cxnId="{F1B92BB6-9FAF-4A48-B77E-D7A87BF0CDBA}">
      <dgm:prSet/>
      <dgm:spPr/>
      <dgm:t>
        <a:bodyPr/>
        <a:lstStyle/>
        <a:p>
          <a:endParaRPr lang="en-US"/>
        </a:p>
      </dgm:t>
    </dgm:pt>
    <dgm:pt modelId="{854D49BA-15D1-4D9F-B21E-E5B22E15DC63}">
      <dgm:prSet phldrT="[Text]"/>
      <dgm:spPr/>
      <dgm:t>
        <a:bodyPr/>
        <a:lstStyle/>
        <a:p>
          <a:r>
            <a:rPr lang="en-US" dirty="0"/>
            <a:t>Processor</a:t>
          </a:r>
        </a:p>
        <a:p>
          <a:r>
            <a:rPr lang="en-US" dirty="0"/>
            <a:t>(Raspberry Pi)</a:t>
          </a:r>
        </a:p>
      </dgm:t>
    </dgm:pt>
    <dgm:pt modelId="{D3AF36C3-5D17-4805-95B8-D46AC5B08EC4}" type="parTrans" cxnId="{99979CD6-182F-4B9D-A70B-9BF94B7A6754}">
      <dgm:prSet/>
      <dgm:spPr/>
      <dgm:t>
        <a:bodyPr/>
        <a:lstStyle/>
        <a:p>
          <a:endParaRPr lang="en-US"/>
        </a:p>
      </dgm:t>
    </dgm:pt>
    <dgm:pt modelId="{518C3923-216A-4EA9-8B83-92D8EE43BCED}" type="sibTrans" cxnId="{99979CD6-182F-4B9D-A70B-9BF94B7A6754}">
      <dgm:prSet/>
      <dgm:spPr/>
      <dgm:t>
        <a:bodyPr/>
        <a:lstStyle/>
        <a:p>
          <a:endParaRPr lang="en-US"/>
        </a:p>
      </dgm:t>
    </dgm:pt>
    <dgm:pt modelId="{F08C3679-CEF5-42FB-BB0C-44063FCD98E8}">
      <dgm:prSet phldrT="[Text]"/>
      <dgm:spPr/>
      <dgm:t>
        <a:bodyPr/>
        <a:lstStyle/>
        <a:p>
          <a:r>
            <a:rPr lang="en-US" dirty="0"/>
            <a:t>Consume from server queue.</a:t>
          </a:r>
        </a:p>
      </dgm:t>
    </dgm:pt>
    <dgm:pt modelId="{47EEAC9E-8FD3-493E-9D7F-F0B41AA0C599}" type="parTrans" cxnId="{2096CA54-6100-45EA-95D1-C212072A41F3}">
      <dgm:prSet/>
      <dgm:spPr/>
      <dgm:t>
        <a:bodyPr/>
        <a:lstStyle/>
        <a:p>
          <a:endParaRPr lang="en-US"/>
        </a:p>
      </dgm:t>
    </dgm:pt>
    <dgm:pt modelId="{890AC8C9-A309-433E-A77F-2C94B80E12C3}" type="sibTrans" cxnId="{2096CA54-6100-45EA-95D1-C212072A41F3}">
      <dgm:prSet/>
      <dgm:spPr/>
      <dgm:t>
        <a:bodyPr/>
        <a:lstStyle/>
        <a:p>
          <a:endParaRPr lang="en-US"/>
        </a:p>
      </dgm:t>
    </dgm:pt>
    <dgm:pt modelId="{96561F04-F7EE-483C-A74D-4CEA52C54C55}">
      <dgm:prSet phldrT="[Text]"/>
      <dgm:spPr/>
      <dgm:t>
        <a:bodyPr/>
        <a:lstStyle/>
        <a:p>
          <a:r>
            <a:rPr lang="en-US" dirty="0"/>
            <a:t>Create schedules and send back to the server.</a:t>
          </a:r>
        </a:p>
      </dgm:t>
    </dgm:pt>
    <dgm:pt modelId="{DF0E0679-A63D-41A5-85E2-B8E0D3C5227B}" type="parTrans" cxnId="{00C9C550-3F49-425C-95F7-617029B26909}">
      <dgm:prSet/>
      <dgm:spPr/>
      <dgm:t>
        <a:bodyPr/>
        <a:lstStyle/>
        <a:p>
          <a:endParaRPr lang="en-US"/>
        </a:p>
      </dgm:t>
    </dgm:pt>
    <dgm:pt modelId="{6E8F8C81-8835-40E7-9978-87E23F93AB8F}" type="sibTrans" cxnId="{00C9C550-3F49-425C-95F7-617029B26909}">
      <dgm:prSet/>
      <dgm:spPr/>
      <dgm:t>
        <a:bodyPr/>
        <a:lstStyle/>
        <a:p>
          <a:endParaRPr lang="en-US"/>
        </a:p>
      </dgm:t>
    </dgm:pt>
    <dgm:pt modelId="{DD8B3B42-FD88-4B73-AA28-12CECD506CB7}">
      <dgm:prSet phldrT="[Text]"/>
      <dgm:spPr/>
      <dgm:t>
        <a:bodyPr/>
        <a:lstStyle/>
        <a:p>
          <a:r>
            <a:rPr lang="en-US" dirty="0"/>
            <a:t>Receives the results from processor and send the result back to the client.</a:t>
          </a:r>
        </a:p>
      </dgm:t>
    </dgm:pt>
    <dgm:pt modelId="{9361C991-6F6E-442B-BB02-3F4493277A90}" type="parTrans" cxnId="{FCE952CD-C6CC-42F1-ACC0-F36995BEEDF6}">
      <dgm:prSet/>
      <dgm:spPr/>
      <dgm:t>
        <a:bodyPr/>
        <a:lstStyle/>
        <a:p>
          <a:endParaRPr lang="en-US"/>
        </a:p>
      </dgm:t>
    </dgm:pt>
    <dgm:pt modelId="{7829AC97-2044-4832-B612-E8AC4628A12B}" type="sibTrans" cxnId="{FCE952CD-C6CC-42F1-ACC0-F36995BEEDF6}">
      <dgm:prSet/>
      <dgm:spPr/>
      <dgm:t>
        <a:bodyPr/>
        <a:lstStyle/>
        <a:p>
          <a:endParaRPr lang="en-US"/>
        </a:p>
      </dgm:t>
    </dgm:pt>
    <dgm:pt modelId="{C4230B6E-6F49-4340-B6A1-D7F808D333CA}">
      <dgm:prSet phldrT="[Text]"/>
      <dgm:spPr/>
      <dgm:t>
        <a:bodyPr/>
        <a:lstStyle/>
        <a:p>
          <a:r>
            <a:rPr lang="en-US" dirty="0"/>
            <a:t>Makes requests to the Virginia Tech websites based on the information provided.</a:t>
          </a:r>
        </a:p>
      </dgm:t>
    </dgm:pt>
    <dgm:pt modelId="{C88F77A8-E48A-4675-A4F4-57246B362799}" type="parTrans" cxnId="{28ED4DC7-63A1-4ACD-A420-033EA7888469}">
      <dgm:prSet/>
      <dgm:spPr/>
      <dgm:t>
        <a:bodyPr/>
        <a:lstStyle/>
        <a:p>
          <a:endParaRPr lang="en-US"/>
        </a:p>
      </dgm:t>
    </dgm:pt>
    <dgm:pt modelId="{740F626B-2EAD-4A2C-BBEB-C8FC3671E0D5}" type="sibTrans" cxnId="{28ED4DC7-63A1-4ACD-A420-033EA7888469}">
      <dgm:prSet/>
      <dgm:spPr/>
      <dgm:t>
        <a:bodyPr/>
        <a:lstStyle/>
        <a:p>
          <a:endParaRPr lang="en-US"/>
        </a:p>
      </dgm:t>
    </dgm:pt>
    <dgm:pt modelId="{F680811A-0D33-4DF5-B1D3-D8F1A33A92A9}">
      <dgm:prSet phldrT="[Text]"/>
      <dgm:spPr/>
      <dgm:t>
        <a:bodyPr/>
        <a:lstStyle/>
        <a:p>
          <a:r>
            <a:rPr lang="en-US" dirty="0"/>
            <a:t>Sends request to retrieve check-sheet, receives result from Server.</a:t>
          </a:r>
        </a:p>
      </dgm:t>
    </dgm:pt>
    <dgm:pt modelId="{A2283E36-462D-4AAF-9D3A-CE0E57F42EFB}" type="parTrans" cxnId="{A757FC1F-2946-443A-AB95-5A4BCC49BD9F}">
      <dgm:prSet/>
      <dgm:spPr/>
      <dgm:t>
        <a:bodyPr/>
        <a:lstStyle/>
        <a:p>
          <a:endParaRPr lang="en-US"/>
        </a:p>
      </dgm:t>
    </dgm:pt>
    <dgm:pt modelId="{0FECF9DA-6B9F-428D-9EAB-489F97796EF4}" type="sibTrans" cxnId="{A757FC1F-2946-443A-AB95-5A4BCC49BD9F}">
      <dgm:prSet/>
      <dgm:spPr/>
      <dgm:t>
        <a:bodyPr/>
        <a:lstStyle/>
        <a:p>
          <a:endParaRPr lang="en-US"/>
        </a:p>
      </dgm:t>
    </dgm:pt>
    <dgm:pt modelId="{275F86D3-AB0D-49C4-8C3D-77F4B8AC3E32}" type="pres">
      <dgm:prSet presAssocID="{0F6E839B-6A9C-40AB-A29D-7A0F172C259C}" presName="Name0" presStyleCnt="0">
        <dgm:presLayoutVars>
          <dgm:dir/>
          <dgm:animLvl val="lvl"/>
          <dgm:resizeHandles val="exact"/>
        </dgm:presLayoutVars>
      </dgm:prSet>
      <dgm:spPr/>
    </dgm:pt>
    <dgm:pt modelId="{D69BC573-F782-4015-A313-41F5C1144ACF}" type="pres">
      <dgm:prSet presAssocID="{3280307E-DF3F-4CD9-AC0F-1C513A43EBA5}" presName="composite" presStyleCnt="0"/>
      <dgm:spPr/>
    </dgm:pt>
    <dgm:pt modelId="{6CE6FBE6-324E-47D8-B804-13E93BA03BF9}" type="pres">
      <dgm:prSet presAssocID="{3280307E-DF3F-4CD9-AC0F-1C513A43EB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D0BBD58-E921-4475-A891-DB4057FEF5D7}" type="pres">
      <dgm:prSet presAssocID="{3280307E-DF3F-4CD9-AC0F-1C513A43EBA5}" presName="desTx" presStyleLbl="alignAccFollowNode1" presStyleIdx="0" presStyleCnt="3">
        <dgm:presLayoutVars>
          <dgm:bulletEnabled val="1"/>
        </dgm:presLayoutVars>
      </dgm:prSet>
      <dgm:spPr/>
    </dgm:pt>
    <dgm:pt modelId="{E4E245C3-A004-462B-8AE1-7AA3DE4648BF}" type="pres">
      <dgm:prSet presAssocID="{FAB128A0-3CE9-4548-8690-EEF46C21D59E}" presName="space" presStyleCnt="0"/>
      <dgm:spPr/>
    </dgm:pt>
    <dgm:pt modelId="{FFCFDD49-4380-4887-93C4-E6206E41DB74}" type="pres">
      <dgm:prSet presAssocID="{9A99AA0B-953E-4D33-8652-0FA74931D720}" presName="composite" presStyleCnt="0"/>
      <dgm:spPr/>
    </dgm:pt>
    <dgm:pt modelId="{C8D4307D-F0BF-454B-AFB2-A1203D452989}" type="pres">
      <dgm:prSet presAssocID="{9A99AA0B-953E-4D33-8652-0FA74931D7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8483E5-AA74-42AB-9207-DDC94AF1D5EC}" type="pres">
      <dgm:prSet presAssocID="{9A99AA0B-953E-4D33-8652-0FA74931D720}" presName="desTx" presStyleLbl="alignAccFollowNode1" presStyleIdx="1" presStyleCnt="3">
        <dgm:presLayoutVars>
          <dgm:bulletEnabled val="1"/>
        </dgm:presLayoutVars>
      </dgm:prSet>
      <dgm:spPr/>
    </dgm:pt>
    <dgm:pt modelId="{D50AD8BA-410A-47EB-9BE4-534CB766EB3D}" type="pres">
      <dgm:prSet presAssocID="{31A87E9F-1F87-4FB5-A754-F468C30FB228}" presName="space" presStyleCnt="0"/>
      <dgm:spPr/>
    </dgm:pt>
    <dgm:pt modelId="{B95B6978-3180-4405-87BA-DAFB9C274888}" type="pres">
      <dgm:prSet presAssocID="{854D49BA-15D1-4D9F-B21E-E5B22E15DC63}" presName="composite" presStyleCnt="0"/>
      <dgm:spPr/>
    </dgm:pt>
    <dgm:pt modelId="{D3B89CC9-7DFE-43B2-BF8C-A3A54A638DD9}" type="pres">
      <dgm:prSet presAssocID="{854D49BA-15D1-4D9F-B21E-E5B22E15DC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DBAF665-3CB8-4D48-BC16-58C18ADF80AA}" type="pres">
      <dgm:prSet presAssocID="{854D49BA-15D1-4D9F-B21E-E5B22E15DC6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42A3F01-95D3-4B8D-91E5-6766D4C6F726}" type="presOf" srcId="{0F6E839B-6A9C-40AB-A29D-7A0F172C259C}" destId="{275F86D3-AB0D-49C4-8C3D-77F4B8AC3E32}" srcOrd="0" destOrd="0" presId="urn:microsoft.com/office/officeart/2005/8/layout/hList1"/>
    <dgm:cxn modelId="{B6D91712-9AB2-4BE4-854D-FC71EE5020C8}" type="presOf" srcId="{96561F04-F7EE-483C-A74D-4CEA52C54C55}" destId="{4DBAF665-3CB8-4D48-BC16-58C18ADF80AA}" srcOrd="0" destOrd="2" presId="urn:microsoft.com/office/officeart/2005/8/layout/hList1"/>
    <dgm:cxn modelId="{9521C914-9AEC-4B51-A2C7-1D6F4ADAEF0D}" srcId="{0F6E839B-6A9C-40AB-A29D-7A0F172C259C}" destId="{3280307E-DF3F-4CD9-AC0F-1C513A43EBA5}" srcOrd="0" destOrd="0" parTransId="{C21C0503-6CFA-4A3C-80E6-EE07686C273D}" sibTransId="{FAB128A0-3CE9-4548-8690-EEF46C21D59E}"/>
    <dgm:cxn modelId="{A757FC1F-2946-443A-AB95-5A4BCC49BD9F}" srcId="{3280307E-DF3F-4CD9-AC0F-1C513A43EBA5}" destId="{F680811A-0D33-4DF5-B1D3-D8F1A33A92A9}" srcOrd="2" destOrd="0" parTransId="{A2283E36-462D-4AAF-9D3A-CE0E57F42EFB}" sibTransId="{0FECF9DA-6B9F-428D-9EAB-489F97796EF4}"/>
    <dgm:cxn modelId="{76A76F31-9266-443B-8EE9-63FBFB3499EB}" type="presOf" srcId="{F08C3679-CEF5-42FB-BB0C-44063FCD98E8}" destId="{4DBAF665-3CB8-4D48-BC16-58C18ADF80AA}" srcOrd="0" destOrd="0" presId="urn:microsoft.com/office/officeart/2005/8/layout/hList1"/>
    <dgm:cxn modelId="{A4C2D544-82AD-40F2-A566-58E423D44A82}" type="presOf" srcId="{9A99AA0B-953E-4D33-8652-0FA74931D720}" destId="{C8D4307D-F0BF-454B-AFB2-A1203D452989}" srcOrd="0" destOrd="0" presId="urn:microsoft.com/office/officeart/2005/8/layout/hList1"/>
    <dgm:cxn modelId="{00C9C550-3F49-425C-95F7-617029B26909}" srcId="{854D49BA-15D1-4D9F-B21E-E5B22E15DC63}" destId="{96561F04-F7EE-483C-A74D-4CEA52C54C55}" srcOrd="2" destOrd="0" parTransId="{DF0E0679-A63D-41A5-85E2-B8E0D3C5227B}" sibTransId="{6E8F8C81-8835-40E7-9978-87E23F93AB8F}"/>
    <dgm:cxn modelId="{2096CA54-6100-45EA-95D1-C212072A41F3}" srcId="{854D49BA-15D1-4D9F-B21E-E5B22E15DC63}" destId="{F08C3679-CEF5-42FB-BB0C-44063FCD98E8}" srcOrd="0" destOrd="0" parTransId="{47EEAC9E-8FD3-493E-9D7F-F0B41AA0C599}" sibTransId="{890AC8C9-A309-433E-A77F-2C94B80E12C3}"/>
    <dgm:cxn modelId="{1E693A58-1EE2-42E1-B67D-FDC3737B9F60}" type="presOf" srcId="{0A8750B6-5D80-4EAD-8616-AE94713876E9}" destId="{A58483E5-AA74-42AB-9207-DDC94AF1D5EC}" srcOrd="0" destOrd="0" presId="urn:microsoft.com/office/officeart/2005/8/layout/hList1"/>
    <dgm:cxn modelId="{D0799C82-611E-475F-BD5E-A93C05631B3E}" srcId="{3280307E-DF3F-4CD9-AC0F-1C513A43EBA5}" destId="{6C41A97C-61D7-4DB1-AC42-F56B25EC3847}" srcOrd="0" destOrd="0" parTransId="{17A15475-235A-466A-B2E2-F5F4C25C7814}" sibTransId="{52CB6304-A9A7-4E4F-9324-F167A95005BB}"/>
    <dgm:cxn modelId="{61B8538D-81E2-4060-9087-E7C608A1C16B}" type="presOf" srcId="{C4230B6E-6F49-4340-B6A1-D7F808D333CA}" destId="{4DBAF665-3CB8-4D48-BC16-58C18ADF80AA}" srcOrd="0" destOrd="1" presId="urn:microsoft.com/office/officeart/2005/8/layout/hList1"/>
    <dgm:cxn modelId="{4CF0C592-9995-4989-A752-369B4ED32325}" type="presOf" srcId="{A89E8BAA-EC26-4458-A2B5-961003ADD3AB}" destId="{6D0BBD58-E921-4475-A891-DB4057FEF5D7}" srcOrd="0" destOrd="1" presId="urn:microsoft.com/office/officeart/2005/8/layout/hList1"/>
    <dgm:cxn modelId="{769CB29C-43AC-40ED-99AD-A22247AA48EA}" type="presOf" srcId="{DD8B3B42-FD88-4B73-AA28-12CECD506CB7}" destId="{A58483E5-AA74-42AB-9207-DDC94AF1D5EC}" srcOrd="0" destOrd="1" presId="urn:microsoft.com/office/officeart/2005/8/layout/hList1"/>
    <dgm:cxn modelId="{51E16FA6-F72C-4DDF-930C-E1E65BE5FBA6}" type="presOf" srcId="{854D49BA-15D1-4D9F-B21E-E5B22E15DC63}" destId="{D3B89CC9-7DFE-43B2-BF8C-A3A54A638DD9}" srcOrd="0" destOrd="0" presId="urn:microsoft.com/office/officeart/2005/8/layout/hList1"/>
    <dgm:cxn modelId="{0B6260AD-AEED-47B2-89E1-ACF4F307B4C5}" srcId="{0F6E839B-6A9C-40AB-A29D-7A0F172C259C}" destId="{9A99AA0B-953E-4D33-8652-0FA74931D720}" srcOrd="1" destOrd="0" parTransId="{DB3EE3A6-213A-4039-80EE-62E7DABB0E06}" sibTransId="{31A87E9F-1F87-4FB5-A754-F468C30FB228}"/>
    <dgm:cxn modelId="{F1B92BB6-9FAF-4A48-B77E-D7A87BF0CDBA}" srcId="{9A99AA0B-953E-4D33-8652-0FA74931D720}" destId="{0A8750B6-5D80-4EAD-8616-AE94713876E9}" srcOrd="0" destOrd="0" parTransId="{FE895788-C87D-4442-9BC5-0AB545E49616}" sibTransId="{37F2B6D9-2AE6-4640-85F0-E6C761614E6F}"/>
    <dgm:cxn modelId="{28ED4DC7-63A1-4ACD-A420-033EA7888469}" srcId="{854D49BA-15D1-4D9F-B21E-E5B22E15DC63}" destId="{C4230B6E-6F49-4340-B6A1-D7F808D333CA}" srcOrd="1" destOrd="0" parTransId="{C88F77A8-E48A-4675-A4F4-57246B362799}" sibTransId="{740F626B-2EAD-4A2C-BBEB-C8FC3671E0D5}"/>
    <dgm:cxn modelId="{FCE952CD-C6CC-42F1-ACC0-F36995BEEDF6}" srcId="{9A99AA0B-953E-4D33-8652-0FA74931D720}" destId="{DD8B3B42-FD88-4B73-AA28-12CECD506CB7}" srcOrd="1" destOrd="0" parTransId="{9361C991-6F6E-442B-BB02-3F4493277A90}" sibTransId="{7829AC97-2044-4832-B612-E8AC4628A12B}"/>
    <dgm:cxn modelId="{99979CD6-182F-4B9D-A70B-9BF94B7A6754}" srcId="{0F6E839B-6A9C-40AB-A29D-7A0F172C259C}" destId="{854D49BA-15D1-4D9F-B21E-E5B22E15DC63}" srcOrd="2" destOrd="0" parTransId="{D3AF36C3-5D17-4805-95B8-D46AC5B08EC4}" sibTransId="{518C3923-216A-4EA9-8B83-92D8EE43BCED}"/>
    <dgm:cxn modelId="{7DBAA6DE-419B-4D6A-9D15-1AA7FEB10943}" type="presOf" srcId="{6C41A97C-61D7-4DB1-AC42-F56B25EC3847}" destId="{6D0BBD58-E921-4475-A891-DB4057FEF5D7}" srcOrd="0" destOrd="0" presId="urn:microsoft.com/office/officeart/2005/8/layout/hList1"/>
    <dgm:cxn modelId="{47EABCEB-6368-419F-AE85-4558A6425FD9}" type="presOf" srcId="{F680811A-0D33-4DF5-B1D3-D8F1A33A92A9}" destId="{6D0BBD58-E921-4475-A891-DB4057FEF5D7}" srcOrd="0" destOrd="2" presId="urn:microsoft.com/office/officeart/2005/8/layout/hList1"/>
    <dgm:cxn modelId="{9A9B9EEF-8F0B-4F79-A4DF-765E29E6AC68}" type="presOf" srcId="{3280307E-DF3F-4CD9-AC0F-1C513A43EBA5}" destId="{6CE6FBE6-324E-47D8-B804-13E93BA03BF9}" srcOrd="0" destOrd="0" presId="urn:microsoft.com/office/officeart/2005/8/layout/hList1"/>
    <dgm:cxn modelId="{21A732F6-12D2-4A32-B910-0B0B9675AFC9}" srcId="{3280307E-DF3F-4CD9-AC0F-1C513A43EBA5}" destId="{A89E8BAA-EC26-4458-A2B5-961003ADD3AB}" srcOrd="1" destOrd="0" parTransId="{1DCE4716-8990-4C93-A380-4FE22EAE2777}" sibTransId="{3AC107CE-381A-4D7C-BB3E-A9D4ACBFDB2B}"/>
    <dgm:cxn modelId="{3F87F075-1E79-443E-99E3-16468BE0126A}" type="presParOf" srcId="{275F86D3-AB0D-49C4-8C3D-77F4B8AC3E32}" destId="{D69BC573-F782-4015-A313-41F5C1144ACF}" srcOrd="0" destOrd="0" presId="urn:microsoft.com/office/officeart/2005/8/layout/hList1"/>
    <dgm:cxn modelId="{A2A047FD-D542-4ADE-A8E9-BD8AD62D90D8}" type="presParOf" srcId="{D69BC573-F782-4015-A313-41F5C1144ACF}" destId="{6CE6FBE6-324E-47D8-B804-13E93BA03BF9}" srcOrd="0" destOrd="0" presId="urn:microsoft.com/office/officeart/2005/8/layout/hList1"/>
    <dgm:cxn modelId="{EF914465-E2A5-4918-B95A-6E2025F0B9E6}" type="presParOf" srcId="{D69BC573-F782-4015-A313-41F5C1144ACF}" destId="{6D0BBD58-E921-4475-A891-DB4057FEF5D7}" srcOrd="1" destOrd="0" presId="urn:microsoft.com/office/officeart/2005/8/layout/hList1"/>
    <dgm:cxn modelId="{00152956-B177-4FE1-8622-582F8F3EB2E7}" type="presParOf" srcId="{275F86D3-AB0D-49C4-8C3D-77F4B8AC3E32}" destId="{E4E245C3-A004-462B-8AE1-7AA3DE4648BF}" srcOrd="1" destOrd="0" presId="urn:microsoft.com/office/officeart/2005/8/layout/hList1"/>
    <dgm:cxn modelId="{8218237C-E299-4825-AAFB-15BE4E52EDD6}" type="presParOf" srcId="{275F86D3-AB0D-49C4-8C3D-77F4B8AC3E32}" destId="{FFCFDD49-4380-4887-93C4-E6206E41DB74}" srcOrd="2" destOrd="0" presId="urn:microsoft.com/office/officeart/2005/8/layout/hList1"/>
    <dgm:cxn modelId="{7397D694-581A-4C4F-9566-4DAA75A68485}" type="presParOf" srcId="{FFCFDD49-4380-4887-93C4-E6206E41DB74}" destId="{C8D4307D-F0BF-454B-AFB2-A1203D452989}" srcOrd="0" destOrd="0" presId="urn:microsoft.com/office/officeart/2005/8/layout/hList1"/>
    <dgm:cxn modelId="{645AB415-51B3-4155-9DEA-A52733D447ED}" type="presParOf" srcId="{FFCFDD49-4380-4887-93C4-E6206E41DB74}" destId="{A58483E5-AA74-42AB-9207-DDC94AF1D5EC}" srcOrd="1" destOrd="0" presId="urn:microsoft.com/office/officeart/2005/8/layout/hList1"/>
    <dgm:cxn modelId="{CF84AABB-49F2-4DD7-8C89-2C9A1F2B2FAC}" type="presParOf" srcId="{275F86D3-AB0D-49C4-8C3D-77F4B8AC3E32}" destId="{D50AD8BA-410A-47EB-9BE4-534CB766EB3D}" srcOrd="3" destOrd="0" presId="urn:microsoft.com/office/officeart/2005/8/layout/hList1"/>
    <dgm:cxn modelId="{BADF3597-D3AC-4DD4-B191-31C92F6CEB39}" type="presParOf" srcId="{275F86D3-AB0D-49C4-8C3D-77F4B8AC3E32}" destId="{B95B6978-3180-4405-87BA-DAFB9C274888}" srcOrd="4" destOrd="0" presId="urn:microsoft.com/office/officeart/2005/8/layout/hList1"/>
    <dgm:cxn modelId="{CA8AC312-1809-437A-AD3C-9A16454C25E3}" type="presParOf" srcId="{B95B6978-3180-4405-87BA-DAFB9C274888}" destId="{D3B89CC9-7DFE-43B2-BF8C-A3A54A638DD9}" srcOrd="0" destOrd="0" presId="urn:microsoft.com/office/officeart/2005/8/layout/hList1"/>
    <dgm:cxn modelId="{B2A7FB6B-C84C-4A7C-9408-8B921BC1EC03}" type="presParOf" srcId="{B95B6978-3180-4405-87BA-DAFB9C274888}" destId="{4DBAF665-3CB8-4D48-BC16-58C18ADF80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8375D-3ED8-44AA-B749-943A520AFA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809C0-8CD2-4AEA-807B-F7625347BD8F}">
      <dgm:prSet phldrT="[Text]"/>
      <dgm:spPr/>
      <dgm:t>
        <a:bodyPr/>
        <a:lstStyle/>
        <a:p>
          <a:r>
            <a:rPr lang="en-US" dirty="0"/>
            <a:t>Virginia Tech Servers</a:t>
          </a:r>
        </a:p>
        <a:p>
          <a:r>
            <a:rPr lang="en-US" dirty="0"/>
            <a:t>----</a:t>
          </a:r>
        </a:p>
        <a:p>
          <a:r>
            <a:rPr lang="en-US" dirty="0"/>
            <a:t>Timetable of Classes</a:t>
          </a:r>
        </a:p>
      </dgm:t>
    </dgm:pt>
    <dgm:pt modelId="{A8DC3726-CA7C-45FC-8E5B-8CE34DBA4637}" type="parTrans" cxnId="{05CC053F-261F-4B80-AAC7-70764944F4F8}">
      <dgm:prSet/>
      <dgm:spPr/>
      <dgm:t>
        <a:bodyPr/>
        <a:lstStyle/>
        <a:p>
          <a:endParaRPr lang="en-US"/>
        </a:p>
      </dgm:t>
    </dgm:pt>
    <dgm:pt modelId="{2A5FA339-42A3-4BC1-87B2-E314DE34BC06}" type="sibTrans" cxnId="{05CC053F-261F-4B80-AAC7-70764944F4F8}">
      <dgm:prSet/>
      <dgm:spPr/>
      <dgm:t>
        <a:bodyPr/>
        <a:lstStyle/>
        <a:p>
          <a:endParaRPr lang="en-US"/>
        </a:p>
      </dgm:t>
    </dgm:pt>
    <dgm:pt modelId="{A16DB955-D9E6-4F33-BA15-689667AF61F9}">
      <dgm:prSet phldrT="[Text]"/>
      <dgm:spPr/>
      <dgm:t>
        <a:bodyPr/>
        <a:lstStyle/>
        <a:p>
          <a:r>
            <a:rPr lang="en-US" dirty="0"/>
            <a:t>Virginia Tech Servers </a:t>
          </a:r>
        </a:p>
        <a:p>
          <a:r>
            <a:rPr lang="en-US" dirty="0"/>
            <a:t>----</a:t>
          </a:r>
        </a:p>
        <a:p>
          <a:r>
            <a:rPr lang="en-US" dirty="0"/>
            <a:t>ECE Undergraduate Curriculum </a:t>
          </a:r>
        </a:p>
      </dgm:t>
    </dgm:pt>
    <dgm:pt modelId="{6D7FF634-8019-44F0-A8A5-664BAC7033F8}" type="parTrans" cxnId="{FD3E8F24-482E-46D4-99EA-79AF327A4D9B}">
      <dgm:prSet/>
      <dgm:spPr/>
      <dgm:t>
        <a:bodyPr/>
        <a:lstStyle/>
        <a:p>
          <a:endParaRPr lang="en-US"/>
        </a:p>
      </dgm:t>
    </dgm:pt>
    <dgm:pt modelId="{B3B348CE-15C0-4AC2-822F-25A62F6CBEDD}" type="sibTrans" cxnId="{FD3E8F24-482E-46D4-99EA-79AF327A4D9B}">
      <dgm:prSet/>
      <dgm:spPr/>
      <dgm:t>
        <a:bodyPr/>
        <a:lstStyle/>
        <a:p>
          <a:endParaRPr lang="en-US"/>
        </a:p>
      </dgm:t>
    </dgm:pt>
    <dgm:pt modelId="{B871CBEE-966D-4C21-B06B-210FE2F66591}">
      <dgm:prSet phldrT="[Text]"/>
      <dgm:spPr/>
      <dgm:t>
        <a:bodyPr/>
        <a:lstStyle/>
        <a:p>
          <a:r>
            <a:rPr lang="en-US" dirty="0"/>
            <a:t>Virginia Tech Servers</a:t>
          </a:r>
        </a:p>
        <a:p>
          <a:r>
            <a:rPr lang="en-US" dirty="0"/>
            <a:t>----</a:t>
          </a:r>
        </a:p>
        <a:p>
          <a:r>
            <a:rPr lang="en-US" dirty="0"/>
            <a:t>Bursar’s Tuition Page</a:t>
          </a:r>
        </a:p>
      </dgm:t>
    </dgm:pt>
    <dgm:pt modelId="{0D64179E-5421-4672-8782-B969654A1EA5}" type="parTrans" cxnId="{A6FCDE65-B377-4C20-90DE-47D075B4D8B8}">
      <dgm:prSet/>
      <dgm:spPr/>
      <dgm:t>
        <a:bodyPr/>
        <a:lstStyle/>
        <a:p>
          <a:endParaRPr lang="en-US"/>
        </a:p>
      </dgm:t>
    </dgm:pt>
    <dgm:pt modelId="{A448C2F0-3956-4F7F-A971-B57842CF64FD}" type="sibTrans" cxnId="{A6FCDE65-B377-4C20-90DE-47D075B4D8B8}">
      <dgm:prSet/>
      <dgm:spPr/>
      <dgm:t>
        <a:bodyPr/>
        <a:lstStyle/>
        <a:p>
          <a:endParaRPr lang="en-US"/>
        </a:p>
      </dgm:t>
    </dgm:pt>
    <dgm:pt modelId="{7FE1F4CD-B04B-4301-9071-3D0DAAE22413}">
      <dgm:prSet phldrT="[Text]"/>
      <dgm:spPr/>
      <dgm:t>
        <a:bodyPr/>
        <a:lstStyle/>
        <a:p>
          <a:r>
            <a:rPr lang="en-US" dirty="0"/>
            <a:t>Virginia Tech Servers</a:t>
          </a:r>
        </a:p>
        <a:p>
          <a:r>
            <a:rPr lang="en-US" dirty="0"/>
            <a:t>----</a:t>
          </a:r>
        </a:p>
        <a:p>
          <a:r>
            <a:rPr lang="en-US" dirty="0"/>
            <a:t>Registrar’s Dates and Deadlines</a:t>
          </a:r>
        </a:p>
      </dgm:t>
    </dgm:pt>
    <dgm:pt modelId="{0B52FE3E-A3B0-4EA8-9CBB-1CADD1B42285}" type="parTrans" cxnId="{DA409425-FAF8-4005-AEC0-AB25987BE917}">
      <dgm:prSet/>
      <dgm:spPr/>
      <dgm:t>
        <a:bodyPr/>
        <a:lstStyle/>
        <a:p>
          <a:endParaRPr lang="en-US"/>
        </a:p>
      </dgm:t>
    </dgm:pt>
    <dgm:pt modelId="{48B2FC62-5521-4F26-99B4-5622E8A5A4F5}" type="sibTrans" cxnId="{DA409425-FAF8-4005-AEC0-AB25987BE917}">
      <dgm:prSet/>
      <dgm:spPr/>
      <dgm:t>
        <a:bodyPr/>
        <a:lstStyle/>
        <a:p>
          <a:endParaRPr lang="en-US"/>
        </a:p>
      </dgm:t>
    </dgm:pt>
    <dgm:pt modelId="{DF2886F0-2C8C-49AA-8A9F-2AF2E6F4D74D}" type="pres">
      <dgm:prSet presAssocID="{C628375D-3ED8-44AA-B749-943A520AFA8A}" presName="diagram" presStyleCnt="0">
        <dgm:presLayoutVars>
          <dgm:dir/>
          <dgm:resizeHandles val="exact"/>
        </dgm:presLayoutVars>
      </dgm:prSet>
      <dgm:spPr/>
    </dgm:pt>
    <dgm:pt modelId="{4CA58DD5-3A9E-4E63-90DD-6308A0BD90E2}" type="pres">
      <dgm:prSet presAssocID="{9E1809C0-8CD2-4AEA-807B-F7625347BD8F}" presName="node" presStyleLbl="node1" presStyleIdx="0" presStyleCnt="4" custLinFactY="16672" custLinFactNeighborX="-51893" custLinFactNeighborY="100000">
        <dgm:presLayoutVars>
          <dgm:bulletEnabled val="1"/>
        </dgm:presLayoutVars>
      </dgm:prSet>
      <dgm:spPr/>
    </dgm:pt>
    <dgm:pt modelId="{7A93A6BA-0251-4CE2-BBB8-05BDC1CB0F06}" type="pres">
      <dgm:prSet presAssocID="{2A5FA339-42A3-4BC1-87B2-E314DE34BC06}" presName="sibTrans" presStyleCnt="0"/>
      <dgm:spPr/>
    </dgm:pt>
    <dgm:pt modelId="{2FD8AB9C-5922-4B45-8EB8-40610BA2D227}" type="pres">
      <dgm:prSet presAssocID="{A16DB955-D9E6-4F33-BA15-689667AF61F9}" presName="node" presStyleLbl="node1" presStyleIdx="1" presStyleCnt="4" custLinFactY="16672" custLinFactNeighborX="47452" custLinFactNeighborY="100000">
        <dgm:presLayoutVars>
          <dgm:bulletEnabled val="1"/>
        </dgm:presLayoutVars>
      </dgm:prSet>
      <dgm:spPr/>
    </dgm:pt>
    <dgm:pt modelId="{D89ECB96-5E5D-4191-8D59-E41A64B3EE8C}" type="pres">
      <dgm:prSet presAssocID="{B3B348CE-15C0-4AC2-822F-25A62F6CBEDD}" presName="sibTrans" presStyleCnt="0"/>
      <dgm:spPr/>
    </dgm:pt>
    <dgm:pt modelId="{3455182D-CBB7-4889-9794-82010FADDE33}" type="pres">
      <dgm:prSet presAssocID="{B871CBEE-966D-4C21-B06B-210FE2F66591}" presName="node" presStyleLbl="node1" presStyleIdx="2" presStyleCnt="4" custLinFactY="16672" custLinFactNeighborX="43034" custLinFactNeighborY="100000">
        <dgm:presLayoutVars>
          <dgm:bulletEnabled val="1"/>
        </dgm:presLayoutVars>
      </dgm:prSet>
      <dgm:spPr/>
    </dgm:pt>
    <dgm:pt modelId="{3077C6AC-9081-4570-8350-E6FB6C2544F7}" type="pres">
      <dgm:prSet presAssocID="{A448C2F0-3956-4F7F-A971-B57842CF64FD}" presName="sibTrans" presStyleCnt="0"/>
      <dgm:spPr/>
    </dgm:pt>
    <dgm:pt modelId="{BF6D3464-8C32-44C8-A1E6-2E356AC737D4}" type="pres">
      <dgm:prSet presAssocID="{7FE1F4CD-B04B-4301-9071-3D0DAAE22413}" presName="node" presStyleLbl="node1" presStyleIdx="3" presStyleCnt="4" custLinFactNeighborX="-58988" custLinFactNeighborY="6">
        <dgm:presLayoutVars>
          <dgm:bulletEnabled val="1"/>
        </dgm:presLayoutVars>
      </dgm:prSet>
      <dgm:spPr/>
    </dgm:pt>
  </dgm:ptLst>
  <dgm:cxnLst>
    <dgm:cxn modelId="{FD3E8F24-482E-46D4-99EA-79AF327A4D9B}" srcId="{C628375D-3ED8-44AA-B749-943A520AFA8A}" destId="{A16DB955-D9E6-4F33-BA15-689667AF61F9}" srcOrd="1" destOrd="0" parTransId="{6D7FF634-8019-44F0-A8A5-664BAC7033F8}" sibTransId="{B3B348CE-15C0-4AC2-822F-25A62F6CBEDD}"/>
    <dgm:cxn modelId="{DA409425-FAF8-4005-AEC0-AB25987BE917}" srcId="{C628375D-3ED8-44AA-B749-943A520AFA8A}" destId="{7FE1F4CD-B04B-4301-9071-3D0DAAE22413}" srcOrd="3" destOrd="0" parTransId="{0B52FE3E-A3B0-4EA8-9CBB-1CADD1B42285}" sibTransId="{48B2FC62-5521-4F26-99B4-5622E8A5A4F5}"/>
    <dgm:cxn modelId="{05CC053F-261F-4B80-AAC7-70764944F4F8}" srcId="{C628375D-3ED8-44AA-B749-943A520AFA8A}" destId="{9E1809C0-8CD2-4AEA-807B-F7625347BD8F}" srcOrd="0" destOrd="0" parTransId="{A8DC3726-CA7C-45FC-8E5B-8CE34DBA4637}" sibTransId="{2A5FA339-42A3-4BC1-87B2-E314DE34BC06}"/>
    <dgm:cxn modelId="{A6FCDE65-B377-4C20-90DE-47D075B4D8B8}" srcId="{C628375D-3ED8-44AA-B749-943A520AFA8A}" destId="{B871CBEE-966D-4C21-B06B-210FE2F66591}" srcOrd="2" destOrd="0" parTransId="{0D64179E-5421-4672-8782-B969654A1EA5}" sibTransId="{A448C2F0-3956-4F7F-A971-B57842CF64FD}"/>
    <dgm:cxn modelId="{BD160857-DC1B-4204-A43C-778FF7C56031}" type="presOf" srcId="{B871CBEE-966D-4C21-B06B-210FE2F66591}" destId="{3455182D-CBB7-4889-9794-82010FADDE33}" srcOrd="0" destOrd="0" presId="urn:microsoft.com/office/officeart/2005/8/layout/default"/>
    <dgm:cxn modelId="{B8A8F379-3AFD-4B7D-B555-67FD30A8CA05}" type="presOf" srcId="{9E1809C0-8CD2-4AEA-807B-F7625347BD8F}" destId="{4CA58DD5-3A9E-4E63-90DD-6308A0BD90E2}" srcOrd="0" destOrd="0" presId="urn:microsoft.com/office/officeart/2005/8/layout/default"/>
    <dgm:cxn modelId="{B6E99697-4F1F-4700-B39F-18386091DE4E}" type="presOf" srcId="{A16DB955-D9E6-4F33-BA15-689667AF61F9}" destId="{2FD8AB9C-5922-4B45-8EB8-40610BA2D227}" srcOrd="0" destOrd="0" presId="urn:microsoft.com/office/officeart/2005/8/layout/default"/>
    <dgm:cxn modelId="{EF78D097-B22B-4B28-82F8-D391773491D4}" type="presOf" srcId="{C628375D-3ED8-44AA-B749-943A520AFA8A}" destId="{DF2886F0-2C8C-49AA-8A9F-2AF2E6F4D74D}" srcOrd="0" destOrd="0" presId="urn:microsoft.com/office/officeart/2005/8/layout/default"/>
    <dgm:cxn modelId="{CFA72EC1-F602-43BF-A2B9-274478D82995}" type="presOf" srcId="{7FE1F4CD-B04B-4301-9071-3D0DAAE22413}" destId="{BF6D3464-8C32-44C8-A1E6-2E356AC737D4}" srcOrd="0" destOrd="0" presId="urn:microsoft.com/office/officeart/2005/8/layout/default"/>
    <dgm:cxn modelId="{7C14AF63-C0C9-4FC5-8701-FE60079A20D6}" type="presParOf" srcId="{DF2886F0-2C8C-49AA-8A9F-2AF2E6F4D74D}" destId="{4CA58DD5-3A9E-4E63-90DD-6308A0BD90E2}" srcOrd="0" destOrd="0" presId="urn:microsoft.com/office/officeart/2005/8/layout/default"/>
    <dgm:cxn modelId="{D4742CCD-F38B-4F02-BC00-FA455536584C}" type="presParOf" srcId="{DF2886F0-2C8C-49AA-8A9F-2AF2E6F4D74D}" destId="{7A93A6BA-0251-4CE2-BBB8-05BDC1CB0F06}" srcOrd="1" destOrd="0" presId="urn:microsoft.com/office/officeart/2005/8/layout/default"/>
    <dgm:cxn modelId="{E85168EE-1588-4D43-8A49-CAFA6639515C}" type="presParOf" srcId="{DF2886F0-2C8C-49AA-8A9F-2AF2E6F4D74D}" destId="{2FD8AB9C-5922-4B45-8EB8-40610BA2D227}" srcOrd="2" destOrd="0" presId="urn:microsoft.com/office/officeart/2005/8/layout/default"/>
    <dgm:cxn modelId="{1499B988-66CD-408F-9F91-D70BF2FFA08E}" type="presParOf" srcId="{DF2886F0-2C8C-49AA-8A9F-2AF2E6F4D74D}" destId="{D89ECB96-5E5D-4191-8D59-E41A64B3EE8C}" srcOrd="3" destOrd="0" presId="urn:microsoft.com/office/officeart/2005/8/layout/default"/>
    <dgm:cxn modelId="{1D54C600-FE1A-4B84-A089-E89BDD0E66C9}" type="presParOf" srcId="{DF2886F0-2C8C-49AA-8A9F-2AF2E6F4D74D}" destId="{3455182D-CBB7-4889-9794-82010FADDE33}" srcOrd="4" destOrd="0" presId="urn:microsoft.com/office/officeart/2005/8/layout/default"/>
    <dgm:cxn modelId="{A1B1F6EA-2C26-4BC2-8880-6C609E63FBD3}" type="presParOf" srcId="{DF2886F0-2C8C-49AA-8A9F-2AF2E6F4D74D}" destId="{3077C6AC-9081-4570-8350-E6FB6C2544F7}" srcOrd="5" destOrd="0" presId="urn:microsoft.com/office/officeart/2005/8/layout/default"/>
    <dgm:cxn modelId="{AAC5804F-0653-497C-B338-43E4CEA6064E}" type="presParOf" srcId="{DF2886F0-2C8C-49AA-8A9F-2AF2E6F4D74D}" destId="{BF6D3464-8C32-44C8-A1E6-2E356AC737D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FAE8A2-2156-4420-9BBF-B3CE6258C07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384B26-4D1F-4A1E-9B88-96F7464556EF}">
      <dgm:prSet phldrT="[Text]" custT="1"/>
      <dgm:spPr/>
      <dgm:t>
        <a:bodyPr/>
        <a:lstStyle/>
        <a:p>
          <a:r>
            <a:rPr lang="en-US" sz="2000" b="1" dirty="0"/>
            <a:t>1. Upon user input for classes and semester, one or more possible schedules generate with CRNs.</a:t>
          </a:r>
        </a:p>
      </dgm:t>
    </dgm:pt>
    <dgm:pt modelId="{EE52F2C9-3FCC-4A7F-AE16-A3D1BFD476D7}" type="parTrans" cxnId="{F344CF14-F139-46D8-8A43-73974E6201DE}">
      <dgm:prSet/>
      <dgm:spPr/>
      <dgm:t>
        <a:bodyPr/>
        <a:lstStyle/>
        <a:p>
          <a:endParaRPr lang="en-US"/>
        </a:p>
      </dgm:t>
    </dgm:pt>
    <dgm:pt modelId="{D8E5E887-B3E9-4CC1-B036-7D2A7DEE2981}" type="sibTrans" cxnId="{F344CF14-F139-46D8-8A43-73974E6201DE}">
      <dgm:prSet/>
      <dgm:spPr/>
      <dgm:t>
        <a:bodyPr/>
        <a:lstStyle/>
        <a:p>
          <a:endParaRPr lang="en-US"/>
        </a:p>
      </dgm:t>
    </dgm:pt>
    <dgm:pt modelId="{8A56FBCD-A2B2-4759-B280-70E8FA504EB3}">
      <dgm:prSet phldrT="[Text]" custT="1"/>
      <dgm:spPr/>
      <dgm:t>
        <a:bodyPr/>
        <a:lstStyle/>
        <a:p>
          <a:r>
            <a:rPr lang="en-US" sz="2000" b="1" dirty="0"/>
            <a:t>2. Based on user input, in-state and out-of-state tuitions are calculated for the given semester.</a:t>
          </a:r>
        </a:p>
      </dgm:t>
    </dgm:pt>
    <dgm:pt modelId="{CF555F0A-560C-4395-BB5F-9A6A1B8D3EC9}" type="parTrans" cxnId="{8AEABB3A-8113-4509-B762-51A053B3359A}">
      <dgm:prSet/>
      <dgm:spPr/>
      <dgm:t>
        <a:bodyPr/>
        <a:lstStyle/>
        <a:p>
          <a:endParaRPr lang="en-US"/>
        </a:p>
      </dgm:t>
    </dgm:pt>
    <dgm:pt modelId="{843C6855-E44B-463E-8E26-62C99565AD29}" type="sibTrans" cxnId="{8AEABB3A-8113-4509-B762-51A053B3359A}">
      <dgm:prSet/>
      <dgm:spPr/>
      <dgm:t>
        <a:bodyPr/>
        <a:lstStyle/>
        <a:p>
          <a:endParaRPr lang="en-US"/>
        </a:p>
      </dgm:t>
    </dgm:pt>
    <dgm:pt modelId="{422403E0-04AB-4483-B8C3-D704D22749D9}">
      <dgm:prSet phldrT="[Text]" custT="1"/>
      <dgm:spPr/>
      <dgm:t>
        <a:bodyPr/>
        <a:lstStyle/>
        <a:p>
          <a:r>
            <a:rPr lang="en-US" sz="2000" b="1" dirty="0"/>
            <a:t>4. Based on system time, upcoming course-request and drop/add deadlines are displayed on the app.</a:t>
          </a:r>
        </a:p>
      </dgm:t>
    </dgm:pt>
    <dgm:pt modelId="{4A96EC97-A273-4D52-8CAB-7C2AC40C92CD}" type="parTrans" cxnId="{3B602FD4-687E-4975-A030-FBFE978EFEC3}">
      <dgm:prSet/>
      <dgm:spPr/>
      <dgm:t>
        <a:bodyPr/>
        <a:lstStyle/>
        <a:p>
          <a:endParaRPr lang="en-US"/>
        </a:p>
      </dgm:t>
    </dgm:pt>
    <dgm:pt modelId="{C7E5DBE3-1D3F-4612-B74B-B7800E8D2A5E}" type="sibTrans" cxnId="{3B602FD4-687E-4975-A030-FBFE978EFEC3}">
      <dgm:prSet/>
      <dgm:spPr/>
      <dgm:t>
        <a:bodyPr/>
        <a:lstStyle/>
        <a:p>
          <a:endParaRPr lang="en-US"/>
        </a:p>
      </dgm:t>
    </dgm:pt>
    <dgm:pt modelId="{AC50FD59-CDF0-4053-9513-6717063A0D63}">
      <dgm:prSet phldrT="[Text]" custT="1"/>
      <dgm:spPr/>
      <dgm:t>
        <a:bodyPr/>
        <a:lstStyle/>
        <a:p>
          <a:r>
            <a:rPr lang="en-US" sz="2000" b="1" dirty="0"/>
            <a:t>3. The user can make a request to retrieve a major </a:t>
          </a:r>
          <a:r>
            <a:rPr lang="en-US" sz="2000" b="1" dirty="0" err="1"/>
            <a:t>checksheet</a:t>
          </a:r>
          <a:r>
            <a:rPr lang="en-US" sz="2000" b="1" dirty="0"/>
            <a:t> corresponding to their graduation year.</a:t>
          </a:r>
        </a:p>
      </dgm:t>
    </dgm:pt>
    <dgm:pt modelId="{7909B038-C9DB-4FE9-B66E-065DB1C8EC9D}" type="parTrans" cxnId="{6302D2F7-D8F7-4C3B-A79A-7B72CC71FC81}">
      <dgm:prSet/>
      <dgm:spPr/>
      <dgm:t>
        <a:bodyPr/>
        <a:lstStyle/>
        <a:p>
          <a:endParaRPr lang="en-US"/>
        </a:p>
      </dgm:t>
    </dgm:pt>
    <dgm:pt modelId="{67288C3C-4534-4E90-8DB4-C00E3F61BE40}" type="sibTrans" cxnId="{6302D2F7-D8F7-4C3B-A79A-7B72CC71FC81}">
      <dgm:prSet/>
      <dgm:spPr/>
      <dgm:t>
        <a:bodyPr/>
        <a:lstStyle/>
        <a:p>
          <a:endParaRPr lang="en-US"/>
        </a:p>
      </dgm:t>
    </dgm:pt>
    <dgm:pt modelId="{56DB147C-F787-40EB-B0B9-8AEB604425D1}" type="pres">
      <dgm:prSet presAssocID="{55FAE8A2-2156-4420-9BBF-B3CE6258C073}" presName="linear" presStyleCnt="0">
        <dgm:presLayoutVars>
          <dgm:dir/>
          <dgm:animLvl val="lvl"/>
          <dgm:resizeHandles val="exact"/>
        </dgm:presLayoutVars>
      </dgm:prSet>
      <dgm:spPr/>
    </dgm:pt>
    <dgm:pt modelId="{53D4825B-79FA-4CA0-A84A-ED601E48A765}" type="pres">
      <dgm:prSet presAssocID="{C8384B26-4D1F-4A1E-9B88-96F7464556EF}" presName="parentLin" presStyleCnt="0"/>
      <dgm:spPr/>
    </dgm:pt>
    <dgm:pt modelId="{48277F2A-C9E1-49EA-9C48-0468499B62A3}" type="pres">
      <dgm:prSet presAssocID="{C8384B26-4D1F-4A1E-9B88-96F7464556EF}" presName="parentLeftMargin" presStyleLbl="node1" presStyleIdx="0" presStyleCnt="4"/>
      <dgm:spPr/>
    </dgm:pt>
    <dgm:pt modelId="{7B41EA14-D8E5-48B0-B2B2-7D4D59FB501A}" type="pres">
      <dgm:prSet presAssocID="{C8384B26-4D1F-4A1E-9B88-96F7464556EF}" presName="parentText" presStyleLbl="node1" presStyleIdx="0" presStyleCnt="4" custScaleX="111621" custScaleY="230247">
        <dgm:presLayoutVars>
          <dgm:chMax val="0"/>
          <dgm:bulletEnabled val="1"/>
        </dgm:presLayoutVars>
      </dgm:prSet>
      <dgm:spPr/>
    </dgm:pt>
    <dgm:pt modelId="{AE05CB8B-CC0B-4DB0-842A-E83C217462B7}" type="pres">
      <dgm:prSet presAssocID="{C8384B26-4D1F-4A1E-9B88-96F7464556EF}" presName="negativeSpace" presStyleCnt="0"/>
      <dgm:spPr/>
    </dgm:pt>
    <dgm:pt modelId="{70B0D1B0-6818-47D9-A1DC-3DD64186ADD1}" type="pres">
      <dgm:prSet presAssocID="{C8384B26-4D1F-4A1E-9B88-96F7464556EF}" presName="childText" presStyleLbl="conFgAcc1" presStyleIdx="0" presStyleCnt="4">
        <dgm:presLayoutVars>
          <dgm:bulletEnabled val="1"/>
        </dgm:presLayoutVars>
      </dgm:prSet>
      <dgm:spPr/>
    </dgm:pt>
    <dgm:pt modelId="{3343B11C-1AD4-4191-B207-FA28C29F42E5}" type="pres">
      <dgm:prSet presAssocID="{D8E5E887-B3E9-4CC1-B036-7D2A7DEE2981}" presName="spaceBetweenRectangles" presStyleCnt="0"/>
      <dgm:spPr/>
    </dgm:pt>
    <dgm:pt modelId="{A2BEFCA6-29CA-49B4-86C9-EB93444B4AC6}" type="pres">
      <dgm:prSet presAssocID="{8A56FBCD-A2B2-4759-B280-70E8FA504EB3}" presName="parentLin" presStyleCnt="0"/>
      <dgm:spPr/>
    </dgm:pt>
    <dgm:pt modelId="{A5C5D82C-7166-4B35-A67A-0EE8A6BE8822}" type="pres">
      <dgm:prSet presAssocID="{8A56FBCD-A2B2-4759-B280-70E8FA504EB3}" presName="parentLeftMargin" presStyleLbl="node1" presStyleIdx="0" presStyleCnt="4"/>
      <dgm:spPr/>
    </dgm:pt>
    <dgm:pt modelId="{2C7A9D4D-1C1A-488D-B8D3-FDB1B1B6EB3F}" type="pres">
      <dgm:prSet presAssocID="{8A56FBCD-A2B2-4759-B280-70E8FA504EB3}" presName="parentText" presStyleLbl="node1" presStyleIdx="1" presStyleCnt="4" custScaleX="111621" custScaleY="230247">
        <dgm:presLayoutVars>
          <dgm:chMax val="0"/>
          <dgm:bulletEnabled val="1"/>
        </dgm:presLayoutVars>
      </dgm:prSet>
      <dgm:spPr/>
    </dgm:pt>
    <dgm:pt modelId="{6668C3A7-77EB-45F8-AE9D-04E7D3FBDBDB}" type="pres">
      <dgm:prSet presAssocID="{8A56FBCD-A2B2-4759-B280-70E8FA504EB3}" presName="negativeSpace" presStyleCnt="0"/>
      <dgm:spPr/>
    </dgm:pt>
    <dgm:pt modelId="{6DA93EFF-F528-41FB-B106-4974D6DCA3C0}" type="pres">
      <dgm:prSet presAssocID="{8A56FBCD-A2B2-4759-B280-70E8FA504EB3}" presName="childText" presStyleLbl="conFgAcc1" presStyleIdx="1" presStyleCnt="4">
        <dgm:presLayoutVars>
          <dgm:bulletEnabled val="1"/>
        </dgm:presLayoutVars>
      </dgm:prSet>
      <dgm:spPr/>
    </dgm:pt>
    <dgm:pt modelId="{64F02BCA-4700-47C1-BA7C-80473DA26E0D}" type="pres">
      <dgm:prSet presAssocID="{843C6855-E44B-463E-8E26-62C99565AD29}" presName="spaceBetweenRectangles" presStyleCnt="0"/>
      <dgm:spPr/>
    </dgm:pt>
    <dgm:pt modelId="{C60E7E0C-4D19-4F36-8470-F7765C57EC3B}" type="pres">
      <dgm:prSet presAssocID="{AC50FD59-CDF0-4053-9513-6717063A0D63}" presName="parentLin" presStyleCnt="0"/>
      <dgm:spPr/>
    </dgm:pt>
    <dgm:pt modelId="{79BD588F-AE4A-4E5F-B255-27E96FD4C85D}" type="pres">
      <dgm:prSet presAssocID="{AC50FD59-CDF0-4053-9513-6717063A0D63}" presName="parentLeftMargin" presStyleLbl="node1" presStyleIdx="1" presStyleCnt="4"/>
      <dgm:spPr/>
    </dgm:pt>
    <dgm:pt modelId="{93DA6DD4-DBDA-4912-A4B0-319CD2306592}" type="pres">
      <dgm:prSet presAssocID="{AC50FD59-CDF0-4053-9513-6717063A0D63}" presName="parentText" presStyleLbl="node1" presStyleIdx="2" presStyleCnt="4" custScaleX="111621" custScaleY="230247">
        <dgm:presLayoutVars>
          <dgm:chMax val="0"/>
          <dgm:bulletEnabled val="1"/>
        </dgm:presLayoutVars>
      </dgm:prSet>
      <dgm:spPr/>
    </dgm:pt>
    <dgm:pt modelId="{E4D7350C-E5B4-4A29-953A-872E65494FAE}" type="pres">
      <dgm:prSet presAssocID="{AC50FD59-CDF0-4053-9513-6717063A0D63}" presName="negativeSpace" presStyleCnt="0"/>
      <dgm:spPr/>
    </dgm:pt>
    <dgm:pt modelId="{431990C7-BBB1-4313-9919-5EB2183CC703}" type="pres">
      <dgm:prSet presAssocID="{AC50FD59-CDF0-4053-9513-6717063A0D63}" presName="childText" presStyleLbl="conFgAcc1" presStyleIdx="2" presStyleCnt="4">
        <dgm:presLayoutVars>
          <dgm:bulletEnabled val="1"/>
        </dgm:presLayoutVars>
      </dgm:prSet>
      <dgm:spPr/>
    </dgm:pt>
    <dgm:pt modelId="{175D3CD9-A34A-4A75-A15C-7C070E3B13B0}" type="pres">
      <dgm:prSet presAssocID="{67288C3C-4534-4E90-8DB4-C00E3F61BE40}" presName="spaceBetweenRectangles" presStyleCnt="0"/>
      <dgm:spPr/>
    </dgm:pt>
    <dgm:pt modelId="{270B64CF-A668-46AB-9D73-3A81F8D45497}" type="pres">
      <dgm:prSet presAssocID="{422403E0-04AB-4483-B8C3-D704D22749D9}" presName="parentLin" presStyleCnt="0"/>
      <dgm:spPr/>
    </dgm:pt>
    <dgm:pt modelId="{2D31547C-6D47-4026-ABE7-A09AEA3824C7}" type="pres">
      <dgm:prSet presAssocID="{422403E0-04AB-4483-B8C3-D704D22749D9}" presName="parentLeftMargin" presStyleLbl="node1" presStyleIdx="2" presStyleCnt="4"/>
      <dgm:spPr/>
    </dgm:pt>
    <dgm:pt modelId="{FFDEA4E6-B2F8-450C-8E8D-E89D329E18C6}" type="pres">
      <dgm:prSet presAssocID="{422403E0-04AB-4483-B8C3-D704D22749D9}" presName="parentText" presStyleLbl="node1" presStyleIdx="3" presStyleCnt="4" custScaleX="111621" custScaleY="230247">
        <dgm:presLayoutVars>
          <dgm:chMax val="0"/>
          <dgm:bulletEnabled val="1"/>
        </dgm:presLayoutVars>
      </dgm:prSet>
      <dgm:spPr/>
    </dgm:pt>
    <dgm:pt modelId="{ECBCCD7B-0A32-407A-B948-ED2EF30B2BCD}" type="pres">
      <dgm:prSet presAssocID="{422403E0-04AB-4483-B8C3-D704D22749D9}" presName="negativeSpace" presStyleCnt="0"/>
      <dgm:spPr/>
    </dgm:pt>
    <dgm:pt modelId="{35CB5C98-21B7-4899-A36E-B809592599C4}" type="pres">
      <dgm:prSet presAssocID="{422403E0-04AB-4483-B8C3-D704D22749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44B603-C2FD-4A38-BD62-31154EDE7647}" type="presOf" srcId="{422403E0-04AB-4483-B8C3-D704D22749D9}" destId="{FFDEA4E6-B2F8-450C-8E8D-E89D329E18C6}" srcOrd="1" destOrd="0" presId="urn:microsoft.com/office/officeart/2005/8/layout/list1"/>
    <dgm:cxn modelId="{F344CF14-F139-46D8-8A43-73974E6201DE}" srcId="{55FAE8A2-2156-4420-9BBF-B3CE6258C073}" destId="{C8384B26-4D1F-4A1E-9B88-96F7464556EF}" srcOrd="0" destOrd="0" parTransId="{EE52F2C9-3FCC-4A7F-AE16-A3D1BFD476D7}" sibTransId="{D8E5E887-B3E9-4CC1-B036-7D2A7DEE2981}"/>
    <dgm:cxn modelId="{BC46902A-41AD-4472-8A02-0E9F5FC24F21}" type="presOf" srcId="{8A56FBCD-A2B2-4759-B280-70E8FA504EB3}" destId="{A5C5D82C-7166-4B35-A67A-0EE8A6BE8822}" srcOrd="0" destOrd="0" presId="urn:microsoft.com/office/officeart/2005/8/layout/list1"/>
    <dgm:cxn modelId="{5727A435-6605-4F42-A58E-C52F19F6858C}" type="presOf" srcId="{55FAE8A2-2156-4420-9BBF-B3CE6258C073}" destId="{56DB147C-F787-40EB-B0B9-8AEB604425D1}" srcOrd="0" destOrd="0" presId="urn:microsoft.com/office/officeart/2005/8/layout/list1"/>
    <dgm:cxn modelId="{BC8D4938-9A75-42B5-A1AD-928BA9CDECF8}" type="presOf" srcId="{AC50FD59-CDF0-4053-9513-6717063A0D63}" destId="{79BD588F-AE4A-4E5F-B255-27E96FD4C85D}" srcOrd="0" destOrd="0" presId="urn:microsoft.com/office/officeart/2005/8/layout/list1"/>
    <dgm:cxn modelId="{8AEABB3A-8113-4509-B762-51A053B3359A}" srcId="{55FAE8A2-2156-4420-9BBF-B3CE6258C073}" destId="{8A56FBCD-A2B2-4759-B280-70E8FA504EB3}" srcOrd="1" destOrd="0" parTransId="{CF555F0A-560C-4395-BB5F-9A6A1B8D3EC9}" sibTransId="{843C6855-E44B-463E-8E26-62C99565AD29}"/>
    <dgm:cxn modelId="{B76C1E5F-D84D-4A4A-B321-47602D6CA819}" type="presOf" srcId="{AC50FD59-CDF0-4053-9513-6717063A0D63}" destId="{93DA6DD4-DBDA-4912-A4B0-319CD2306592}" srcOrd="1" destOrd="0" presId="urn:microsoft.com/office/officeart/2005/8/layout/list1"/>
    <dgm:cxn modelId="{47BCEB41-6492-4673-8972-119EA23C6C50}" type="presOf" srcId="{C8384B26-4D1F-4A1E-9B88-96F7464556EF}" destId="{48277F2A-C9E1-49EA-9C48-0468499B62A3}" srcOrd="0" destOrd="0" presId="urn:microsoft.com/office/officeart/2005/8/layout/list1"/>
    <dgm:cxn modelId="{0615EE55-34B0-4AD2-8FE9-62687B896A2B}" type="presOf" srcId="{422403E0-04AB-4483-B8C3-D704D22749D9}" destId="{2D31547C-6D47-4026-ABE7-A09AEA3824C7}" srcOrd="0" destOrd="0" presId="urn:microsoft.com/office/officeart/2005/8/layout/list1"/>
    <dgm:cxn modelId="{FA56B289-1C4F-4A80-806A-78654EBEE069}" type="presOf" srcId="{C8384B26-4D1F-4A1E-9B88-96F7464556EF}" destId="{7B41EA14-D8E5-48B0-B2B2-7D4D59FB501A}" srcOrd="1" destOrd="0" presId="urn:microsoft.com/office/officeart/2005/8/layout/list1"/>
    <dgm:cxn modelId="{499B4694-D313-4143-9BDE-2E36C9CE2325}" type="presOf" srcId="{8A56FBCD-A2B2-4759-B280-70E8FA504EB3}" destId="{2C7A9D4D-1C1A-488D-B8D3-FDB1B1B6EB3F}" srcOrd="1" destOrd="0" presId="urn:microsoft.com/office/officeart/2005/8/layout/list1"/>
    <dgm:cxn modelId="{3B602FD4-687E-4975-A030-FBFE978EFEC3}" srcId="{55FAE8A2-2156-4420-9BBF-B3CE6258C073}" destId="{422403E0-04AB-4483-B8C3-D704D22749D9}" srcOrd="3" destOrd="0" parTransId="{4A96EC97-A273-4D52-8CAB-7C2AC40C92CD}" sibTransId="{C7E5DBE3-1D3F-4612-B74B-B7800E8D2A5E}"/>
    <dgm:cxn modelId="{6302D2F7-D8F7-4C3B-A79A-7B72CC71FC81}" srcId="{55FAE8A2-2156-4420-9BBF-B3CE6258C073}" destId="{AC50FD59-CDF0-4053-9513-6717063A0D63}" srcOrd="2" destOrd="0" parTransId="{7909B038-C9DB-4FE9-B66E-065DB1C8EC9D}" sibTransId="{67288C3C-4534-4E90-8DB4-C00E3F61BE40}"/>
    <dgm:cxn modelId="{50E19AC6-7716-48DA-BC00-0CAD365FD6B6}" type="presParOf" srcId="{56DB147C-F787-40EB-B0B9-8AEB604425D1}" destId="{53D4825B-79FA-4CA0-A84A-ED601E48A765}" srcOrd="0" destOrd="0" presId="urn:microsoft.com/office/officeart/2005/8/layout/list1"/>
    <dgm:cxn modelId="{85B79884-6E52-4745-84D9-A8FD3AA5C823}" type="presParOf" srcId="{53D4825B-79FA-4CA0-A84A-ED601E48A765}" destId="{48277F2A-C9E1-49EA-9C48-0468499B62A3}" srcOrd="0" destOrd="0" presId="urn:microsoft.com/office/officeart/2005/8/layout/list1"/>
    <dgm:cxn modelId="{E5AC1840-46C8-4E2E-AA59-98A51778097A}" type="presParOf" srcId="{53D4825B-79FA-4CA0-A84A-ED601E48A765}" destId="{7B41EA14-D8E5-48B0-B2B2-7D4D59FB501A}" srcOrd="1" destOrd="0" presId="urn:microsoft.com/office/officeart/2005/8/layout/list1"/>
    <dgm:cxn modelId="{E018699D-B9F5-43E3-A496-0B9C82241CB2}" type="presParOf" srcId="{56DB147C-F787-40EB-B0B9-8AEB604425D1}" destId="{AE05CB8B-CC0B-4DB0-842A-E83C217462B7}" srcOrd="1" destOrd="0" presId="urn:microsoft.com/office/officeart/2005/8/layout/list1"/>
    <dgm:cxn modelId="{5236172D-3D2A-4212-A232-44350F02F312}" type="presParOf" srcId="{56DB147C-F787-40EB-B0B9-8AEB604425D1}" destId="{70B0D1B0-6818-47D9-A1DC-3DD64186ADD1}" srcOrd="2" destOrd="0" presId="urn:microsoft.com/office/officeart/2005/8/layout/list1"/>
    <dgm:cxn modelId="{1C18FAD7-249E-46F5-A2CF-0B6139DE8D16}" type="presParOf" srcId="{56DB147C-F787-40EB-B0B9-8AEB604425D1}" destId="{3343B11C-1AD4-4191-B207-FA28C29F42E5}" srcOrd="3" destOrd="0" presId="urn:microsoft.com/office/officeart/2005/8/layout/list1"/>
    <dgm:cxn modelId="{6245D7AD-0EDF-419F-B31B-28D99A287844}" type="presParOf" srcId="{56DB147C-F787-40EB-B0B9-8AEB604425D1}" destId="{A2BEFCA6-29CA-49B4-86C9-EB93444B4AC6}" srcOrd="4" destOrd="0" presId="urn:microsoft.com/office/officeart/2005/8/layout/list1"/>
    <dgm:cxn modelId="{590FFF94-EA4C-4BC3-947B-2E56224E7997}" type="presParOf" srcId="{A2BEFCA6-29CA-49B4-86C9-EB93444B4AC6}" destId="{A5C5D82C-7166-4B35-A67A-0EE8A6BE8822}" srcOrd="0" destOrd="0" presId="urn:microsoft.com/office/officeart/2005/8/layout/list1"/>
    <dgm:cxn modelId="{E87C0E03-41BB-4914-91F5-710D3F4049C4}" type="presParOf" srcId="{A2BEFCA6-29CA-49B4-86C9-EB93444B4AC6}" destId="{2C7A9D4D-1C1A-488D-B8D3-FDB1B1B6EB3F}" srcOrd="1" destOrd="0" presId="urn:microsoft.com/office/officeart/2005/8/layout/list1"/>
    <dgm:cxn modelId="{FE3D3820-AAC7-4DC9-932E-19F269588AF4}" type="presParOf" srcId="{56DB147C-F787-40EB-B0B9-8AEB604425D1}" destId="{6668C3A7-77EB-45F8-AE9D-04E7D3FBDBDB}" srcOrd="5" destOrd="0" presId="urn:microsoft.com/office/officeart/2005/8/layout/list1"/>
    <dgm:cxn modelId="{203A0B8B-F1D7-4049-A743-C9CFA628909E}" type="presParOf" srcId="{56DB147C-F787-40EB-B0B9-8AEB604425D1}" destId="{6DA93EFF-F528-41FB-B106-4974D6DCA3C0}" srcOrd="6" destOrd="0" presId="urn:microsoft.com/office/officeart/2005/8/layout/list1"/>
    <dgm:cxn modelId="{89DA1307-9AA5-4340-979C-CF815770777B}" type="presParOf" srcId="{56DB147C-F787-40EB-B0B9-8AEB604425D1}" destId="{64F02BCA-4700-47C1-BA7C-80473DA26E0D}" srcOrd="7" destOrd="0" presId="urn:microsoft.com/office/officeart/2005/8/layout/list1"/>
    <dgm:cxn modelId="{8FCB2E11-61E3-4D8A-823C-CFAC3FFE35E2}" type="presParOf" srcId="{56DB147C-F787-40EB-B0B9-8AEB604425D1}" destId="{C60E7E0C-4D19-4F36-8470-F7765C57EC3B}" srcOrd="8" destOrd="0" presId="urn:microsoft.com/office/officeart/2005/8/layout/list1"/>
    <dgm:cxn modelId="{00C6FA6C-BF69-4A9B-AFC6-675749778409}" type="presParOf" srcId="{C60E7E0C-4D19-4F36-8470-F7765C57EC3B}" destId="{79BD588F-AE4A-4E5F-B255-27E96FD4C85D}" srcOrd="0" destOrd="0" presId="urn:microsoft.com/office/officeart/2005/8/layout/list1"/>
    <dgm:cxn modelId="{7C8F2093-1493-45EF-BE35-5498230E4C40}" type="presParOf" srcId="{C60E7E0C-4D19-4F36-8470-F7765C57EC3B}" destId="{93DA6DD4-DBDA-4912-A4B0-319CD2306592}" srcOrd="1" destOrd="0" presId="urn:microsoft.com/office/officeart/2005/8/layout/list1"/>
    <dgm:cxn modelId="{AA9C5FC8-658D-4821-AE88-7CAD809A17DF}" type="presParOf" srcId="{56DB147C-F787-40EB-B0B9-8AEB604425D1}" destId="{E4D7350C-E5B4-4A29-953A-872E65494FAE}" srcOrd="9" destOrd="0" presId="urn:microsoft.com/office/officeart/2005/8/layout/list1"/>
    <dgm:cxn modelId="{909D66E5-FF74-41C9-BF2F-ED593AE7F115}" type="presParOf" srcId="{56DB147C-F787-40EB-B0B9-8AEB604425D1}" destId="{431990C7-BBB1-4313-9919-5EB2183CC703}" srcOrd="10" destOrd="0" presId="urn:microsoft.com/office/officeart/2005/8/layout/list1"/>
    <dgm:cxn modelId="{B7FEBC2E-E678-47AE-8830-71FC93280FD3}" type="presParOf" srcId="{56DB147C-F787-40EB-B0B9-8AEB604425D1}" destId="{175D3CD9-A34A-4A75-A15C-7C070E3B13B0}" srcOrd="11" destOrd="0" presId="urn:microsoft.com/office/officeart/2005/8/layout/list1"/>
    <dgm:cxn modelId="{8E563B85-CF16-41CC-880B-74B4C1110836}" type="presParOf" srcId="{56DB147C-F787-40EB-B0B9-8AEB604425D1}" destId="{270B64CF-A668-46AB-9D73-3A81F8D45497}" srcOrd="12" destOrd="0" presId="urn:microsoft.com/office/officeart/2005/8/layout/list1"/>
    <dgm:cxn modelId="{AFA0B23D-636E-4DA4-AAE8-F6A01864B5D5}" type="presParOf" srcId="{270B64CF-A668-46AB-9D73-3A81F8D45497}" destId="{2D31547C-6D47-4026-ABE7-A09AEA3824C7}" srcOrd="0" destOrd="0" presId="urn:microsoft.com/office/officeart/2005/8/layout/list1"/>
    <dgm:cxn modelId="{22DDAD95-7F9B-4B24-B89F-A337F6FFFB42}" type="presParOf" srcId="{270B64CF-A668-46AB-9D73-3A81F8D45497}" destId="{FFDEA4E6-B2F8-450C-8E8D-E89D329E18C6}" srcOrd="1" destOrd="0" presId="urn:microsoft.com/office/officeart/2005/8/layout/list1"/>
    <dgm:cxn modelId="{15899B45-5DED-4AFE-B6A8-73207A8760E1}" type="presParOf" srcId="{56DB147C-F787-40EB-B0B9-8AEB604425D1}" destId="{ECBCCD7B-0A32-407A-B948-ED2EF30B2BCD}" srcOrd="13" destOrd="0" presId="urn:microsoft.com/office/officeart/2005/8/layout/list1"/>
    <dgm:cxn modelId="{EBE11D4B-F22B-448D-89BE-78D528CC0641}" type="presParOf" srcId="{56DB147C-F787-40EB-B0B9-8AEB604425D1}" destId="{35CB5C98-21B7-4899-A36E-B809592599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689F85-84B7-4727-BD85-C4CB09E72593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B8C2C9-A747-4A0F-8B3A-612268A64A18}">
      <dgm:prSet phldrT="[Text]" custT="1"/>
      <dgm:spPr/>
      <dgm:t>
        <a:bodyPr/>
        <a:lstStyle/>
        <a:p>
          <a:endParaRPr lang="en-US" sz="2200" dirty="0">
            <a:solidFill>
              <a:schemeClr val="accent1">
                <a:lumMod val="50000"/>
              </a:schemeClr>
            </a:solidFill>
          </a:endParaRPr>
        </a:p>
        <a:p>
          <a:endParaRPr lang="en-US" sz="2200" dirty="0">
            <a:solidFill>
              <a:schemeClr val="accent1">
                <a:lumMod val="50000"/>
              </a:schemeClr>
            </a:solidFill>
          </a:endParaRPr>
        </a:p>
        <a:p>
          <a:r>
            <a:rPr lang="en-US" sz="2200" b="1" dirty="0">
              <a:solidFill>
                <a:schemeClr val="accent1">
                  <a:lumMod val="50000"/>
                </a:schemeClr>
              </a:solidFill>
            </a:rPr>
            <a:t>Bengi</a:t>
          </a:r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: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1. Create custom API for the client-server interaction. 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2. Develop a flask app to make requests to the web servers, work on the processor and server.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3. Create a user-friendly interface.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4. Test Requirements, Fix bugs.</a:t>
          </a:r>
        </a:p>
        <a:p>
          <a:r>
            <a:rPr lang="en-US" sz="2200" b="1" dirty="0">
              <a:solidFill>
                <a:schemeClr val="accent1">
                  <a:lumMod val="50000"/>
                </a:schemeClr>
              </a:solidFill>
            </a:rPr>
            <a:t>Julian</a:t>
          </a:r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: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1. Setup client to make requests to the server.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2. Develop the algorithm to analyze data retrieved from the timetable to create the schedules.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3. Display dates &amp; deadlines.</a:t>
          </a:r>
        </a:p>
        <a:p>
          <a:r>
            <a:rPr lang="en-US" sz="2200" dirty="0">
              <a:solidFill>
                <a:schemeClr val="accent1">
                  <a:lumMod val="50000"/>
                </a:schemeClr>
              </a:solidFill>
            </a:rPr>
            <a:t>4. Test Requirements, Fix bugs. </a:t>
          </a:r>
        </a:p>
        <a:p>
          <a:endParaRPr lang="en-US" sz="1900" dirty="0"/>
        </a:p>
        <a:p>
          <a:endParaRPr lang="en-US" sz="1900" dirty="0"/>
        </a:p>
      </dgm:t>
    </dgm:pt>
    <dgm:pt modelId="{D6A43690-19B3-4578-B637-537410D80DD7}" type="parTrans" cxnId="{E10666D7-6B98-4C93-8EDD-6E21BEBC807D}">
      <dgm:prSet/>
      <dgm:spPr/>
      <dgm:t>
        <a:bodyPr/>
        <a:lstStyle/>
        <a:p>
          <a:endParaRPr lang="en-US"/>
        </a:p>
      </dgm:t>
    </dgm:pt>
    <dgm:pt modelId="{1DB15C89-845A-4FB7-9F69-05076D33C082}" type="sibTrans" cxnId="{E10666D7-6B98-4C93-8EDD-6E21BEBC807D}">
      <dgm:prSet/>
      <dgm:spPr/>
      <dgm:t>
        <a:bodyPr/>
        <a:lstStyle/>
        <a:p>
          <a:endParaRPr lang="en-US"/>
        </a:p>
      </dgm:t>
    </dgm:pt>
    <dgm:pt modelId="{F6F020B2-3ED2-4140-B0EB-412C8539BA0A}" type="pres">
      <dgm:prSet presAssocID="{9D689F85-84B7-4727-BD85-C4CB09E72593}" presName="linear" presStyleCnt="0">
        <dgm:presLayoutVars>
          <dgm:animLvl val="lvl"/>
          <dgm:resizeHandles val="exact"/>
        </dgm:presLayoutVars>
      </dgm:prSet>
      <dgm:spPr/>
    </dgm:pt>
    <dgm:pt modelId="{363AE0C1-1247-4298-829F-F10F1A9C83CB}" type="pres">
      <dgm:prSet presAssocID="{78B8C2C9-A747-4A0F-8B3A-612268A64A18}" presName="parentText" presStyleLbl="node1" presStyleIdx="0" presStyleCnt="1" custLinFactNeighborX="-3663" custLinFactNeighborY="-1543">
        <dgm:presLayoutVars>
          <dgm:chMax val="0"/>
          <dgm:bulletEnabled val="1"/>
        </dgm:presLayoutVars>
      </dgm:prSet>
      <dgm:spPr/>
    </dgm:pt>
  </dgm:ptLst>
  <dgm:cxnLst>
    <dgm:cxn modelId="{58853309-4DD0-41DB-806F-9AA03985C32A}" type="presOf" srcId="{78B8C2C9-A747-4A0F-8B3A-612268A64A18}" destId="{363AE0C1-1247-4298-829F-F10F1A9C83CB}" srcOrd="0" destOrd="0" presId="urn:microsoft.com/office/officeart/2005/8/layout/vList2"/>
    <dgm:cxn modelId="{BB88C30C-DF1F-4ECD-A72E-50D5ADA1AE7F}" type="presOf" srcId="{9D689F85-84B7-4727-BD85-C4CB09E72593}" destId="{F6F020B2-3ED2-4140-B0EB-412C8539BA0A}" srcOrd="0" destOrd="0" presId="urn:microsoft.com/office/officeart/2005/8/layout/vList2"/>
    <dgm:cxn modelId="{E10666D7-6B98-4C93-8EDD-6E21BEBC807D}" srcId="{9D689F85-84B7-4727-BD85-C4CB09E72593}" destId="{78B8C2C9-A747-4A0F-8B3A-612268A64A18}" srcOrd="0" destOrd="0" parTransId="{D6A43690-19B3-4578-B637-537410D80DD7}" sibTransId="{1DB15C89-845A-4FB7-9F69-05076D33C082}"/>
    <dgm:cxn modelId="{81C72930-CCB1-44FC-8F35-169FC2A5F900}" type="presParOf" srcId="{F6F020B2-3ED2-4140-B0EB-412C8539BA0A}" destId="{363AE0C1-1247-4298-829F-F10F1A9C83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8210D-FC69-49B4-B4FB-59DFE148E572}">
      <dsp:nvSpPr>
        <dsp:cNvPr id="0" name=""/>
        <dsp:cNvSpPr/>
      </dsp:nvSpPr>
      <dsp:spPr>
        <a:xfrm>
          <a:off x="0" y="0"/>
          <a:ext cx="3808943" cy="38089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16B1-5685-4CE4-BED8-0AAA9786AB28}">
      <dsp:nvSpPr>
        <dsp:cNvPr id="0" name=""/>
        <dsp:cNvSpPr/>
      </dsp:nvSpPr>
      <dsp:spPr>
        <a:xfrm>
          <a:off x="1904471" y="0"/>
          <a:ext cx="8172975" cy="3808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solidFill>
                <a:schemeClr val="accent1">
                  <a:lumMod val="50000"/>
                </a:schemeClr>
              </a:solidFill>
            </a:rPr>
            <a:t>Schedule</a:t>
          </a:r>
        </a:p>
      </dsp:txBody>
      <dsp:txXfrm>
        <a:off x="1904471" y="0"/>
        <a:ext cx="4086487" cy="809400"/>
      </dsp:txXfrm>
    </dsp:sp>
    <dsp:sp modelId="{0A638D71-3E1D-4769-B9DE-2AC367196F24}">
      <dsp:nvSpPr>
        <dsp:cNvPr id="0" name=""/>
        <dsp:cNvSpPr/>
      </dsp:nvSpPr>
      <dsp:spPr>
        <a:xfrm>
          <a:off x="499923" y="809400"/>
          <a:ext cx="2809095" cy="28090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857C-409D-48CC-915D-AB92573B716C}">
      <dsp:nvSpPr>
        <dsp:cNvPr id="0" name=""/>
        <dsp:cNvSpPr/>
      </dsp:nvSpPr>
      <dsp:spPr>
        <a:xfrm>
          <a:off x="1904471" y="809400"/>
          <a:ext cx="8172975" cy="28090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solidFill>
                <a:schemeClr val="accent1">
                  <a:lumMod val="50000"/>
                </a:schemeClr>
              </a:solidFill>
            </a:rPr>
            <a:t>Finances</a:t>
          </a:r>
        </a:p>
      </dsp:txBody>
      <dsp:txXfrm>
        <a:off x="1904471" y="809400"/>
        <a:ext cx="4086487" cy="809400"/>
      </dsp:txXfrm>
    </dsp:sp>
    <dsp:sp modelId="{FCAC6C3A-F373-47F4-8A45-3CD24B9C25CB}">
      <dsp:nvSpPr>
        <dsp:cNvPr id="0" name=""/>
        <dsp:cNvSpPr/>
      </dsp:nvSpPr>
      <dsp:spPr>
        <a:xfrm>
          <a:off x="999847" y="1618800"/>
          <a:ext cx="1809247" cy="18092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5C896-113A-46C3-A8C9-8A13189E318B}">
      <dsp:nvSpPr>
        <dsp:cNvPr id="0" name=""/>
        <dsp:cNvSpPr/>
      </dsp:nvSpPr>
      <dsp:spPr>
        <a:xfrm>
          <a:off x="1904471" y="1618800"/>
          <a:ext cx="8172975" cy="1809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solidFill>
                <a:schemeClr val="accent1">
                  <a:lumMod val="50000"/>
                </a:schemeClr>
              </a:solidFill>
            </a:rPr>
            <a:t>Deadlines</a:t>
          </a:r>
        </a:p>
      </dsp:txBody>
      <dsp:txXfrm>
        <a:off x="1904471" y="1618800"/>
        <a:ext cx="4086487" cy="809400"/>
      </dsp:txXfrm>
    </dsp:sp>
    <dsp:sp modelId="{039E1394-3165-4CCC-B532-F670F91CC6AE}">
      <dsp:nvSpPr>
        <dsp:cNvPr id="0" name=""/>
        <dsp:cNvSpPr/>
      </dsp:nvSpPr>
      <dsp:spPr>
        <a:xfrm>
          <a:off x="1499771" y="2428201"/>
          <a:ext cx="809400" cy="809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3D12C-3472-4532-A2DD-CBF89B20918D}">
      <dsp:nvSpPr>
        <dsp:cNvPr id="0" name=""/>
        <dsp:cNvSpPr/>
      </dsp:nvSpPr>
      <dsp:spPr>
        <a:xfrm>
          <a:off x="1904471" y="2428201"/>
          <a:ext cx="8172975" cy="80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solidFill>
                <a:schemeClr val="accent1">
                  <a:lumMod val="50000"/>
                </a:schemeClr>
              </a:solidFill>
            </a:rPr>
            <a:t>Graduation</a:t>
          </a:r>
        </a:p>
      </dsp:txBody>
      <dsp:txXfrm>
        <a:off x="1904471" y="2428201"/>
        <a:ext cx="4086487" cy="809400"/>
      </dsp:txXfrm>
    </dsp:sp>
    <dsp:sp modelId="{47DF56AA-763F-451F-A3F5-41EE493B8731}">
      <dsp:nvSpPr>
        <dsp:cNvPr id="0" name=""/>
        <dsp:cNvSpPr/>
      </dsp:nvSpPr>
      <dsp:spPr>
        <a:xfrm>
          <a:off x="5990959" y="0"/>
          <a:ext cx="4086487" cy="8094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Creates one or more schedules with desired classes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CRNs provided for each version per class</a:t>
          </a:r>
        </a:p>
      </dsp:txBody>
      <dsp:txXfrm>
        <a:off x="5990959" y="0"/>
        <a:ext cx="4086487" cy="809400"/>
      </dsp:txXfrm>
    </dsp:sp>
    <dsp:sp modelId="{DFF17D79-F049-41F2-973A-C4DEC2C2495C}">
      <dsp:nvSpPr>
        <dsp:cNvPr id="0" name=""/>
        <dsp:cNvSpPr/>
      </dsp:nvSpPr>
      <dsp:spPr>
        <a:xfrm>
          <a:off x="5990959" y="809400"/>
          <a:ext cx="4086487" cy="8094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Tuition calculator with up-to-date costs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In-state, out-of-state, part-time and full-time </a:t>
          </a:r>
        </a:p>
      </dsp:txBody>
      <dsp:txXfrm>
        <a:off x="5990959" y="809400"/>
        <a:ext cx="4086487" cy="809400"/>
      </dsp:txXfrm>
    </dsp:sp>
    <dsp:sp modelId="{412BBD6D-8174-4DE6-89BA-F8A995FE9769}">
      <dsp:nvSpPr>
        <dsp:cNvPr id="0" name=""/>
        <dsp:cNvSpPr/>
      </dsp:nvSpPr>
      <dsp:spPr>
        <a:xfrm>
          <a:off x="5990959" y="1618800"/>
          <a:ext cx="4086487" cy="8094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Drop/Add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Course-Request</a:t>
          </a:r>
        </a:p>
      </dsp:txBody>
      <dsp:txXfrm>
        <a:off x="5990959" y="1618800"/>
        <a:ext cx="4086487" cy="809400"/>
      </dsp:txXfrm>
    </dsp:sp>
    <dsp:sp modelId="{26D927EC-D6DF-46A9-87A8-C30C323252E0}">
      <dsp:nvSpPr>
        <dsp:cNvPr id="0" name=""/>
        <dsp:cNvSpPr/>
      </dsp:nvSpPr>
      <dsp:spPr>
        <a:xfrm>
          <a:off x="5990959" y="2428201"/>
          <a:ext cx="4086487" cy="80940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Checksheet</a:t>
          </a: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rPr>
            <a:t> by graduation year and major</a:t>
          </a:r>
        </a:p>
      </dsp:txBody>
      <dsp:txXfrm>
        <a:off x="5990959" y="2428201"/>
        <a:ext cx="4086487" cy="809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6FBE6-324E-47D8-B804-13E93BA03BF9}">
      <dsp:nvSpPr>
        <dsp:cNvPr id="0" name=""/>
        <dsp:cNvSpPr/>
      </dsp:nvSpPr>
      <dsp:spPr>
        <a:xfrm>
          <a:off x="3000" y="61018"/>
          <a:ext cx="2925365" cy="780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</a:p>
      </dsp:txBody>
      <dsp:txXfrm>
        <a:off x="3000" y="61018"/>
        <a:ext cx="2925365" cy="780237"/>
      </dsp:txXfrm>
    </dsp:sp>
    <dsp:sp modelId="{6D0BBD58-E921-4475-A891-DB4057FEF5D7}">
      <dsp:nvSpPr>
        <dsp:cNvPr id="0" name=""/>
        <dsp:cNvSpPr/>
      </dsp:nvSpPr>
      <dsp:spPr>
        <a:xfrm>
          <a:off x="3000" y="841256"/>
          <a:ext cx="292536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Send requests to retrieve class schedule.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Receives result from server with CRN numbers and costs.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Sends request to retrieve check-sheet, receives result from Server.</a:t>
          </a:r>
        </a:p>
      </dsp:txBody>
      <dsp:txXfrm>
        <a:off x="3000" y="841256"/>
        <a:ext cx="2925365" cy="2415599"/>
      </dsp:txXfrm>
    </dsp:sp>
    <dsp:sp modelId="{C8D4307D-F0BF-454B-AFB2-A1203D452989}">
      <dsp:nvSpPr>
        <dsp:cNvPr id="0" name=""/>
        <dsp:cNvSpPr/>
      </dsp:nvSpPr>
      <dsp:spPr>
        <a:xfrm>
          <a:off x="3337917" y="61018"/>
          <a:ext cx="2925365" cy="780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(Raspberry Pi)</a:t>
          </a:r>
        </a:p>
      </dsp:txBody>
      <dsp:txXfrm>
        <a:off x="3337917" y="61018"/>
        <a:ext cx="2925365" cy="780237"/>
      </dsp:txXfrm>
    </dsp:sp>
    <dsp:sp modelId="{A58483E5-AA74-42AB-9207-DDC94AF1D5EC}">
      <dsp:nvSpPr>
        <dsp:cNvPr id="0" name=""/>
        <dsp:cNvSpPr/>
      </dsp:nvSpPr>
      <dsp:spPr>
        <a:xfrm>
          <a:off x="3337917" y="841256"/>
          <a:ext cx="292536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Retrieves request from client and posts the data to a queue for the processor to retrieve.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Receives the results from processor and send the result back to the client.</a:t>
          </a:r>
        </a:p>
      </dsp:txBody>
      <dsp:txXfrm>
        <a:off x="3337917" y="841256"/>
        <a:ext cx="2925365" cy="2415599"/>
      </dsp:txXfrm>
    </dsp:sp>
    <dsp:sp modelId="{D3B89CC9-7DFE-43B2-BF8C-A3A54A638DD9}">
      <dsp:nvSpPr>
        <dsp:cNvPr id="0" name=""/>
        <dsp:cNvSpPr/>
      </dsp:nvSpPr>
      <dsp:spPr>
        <a:xfrm>
          <a:off x="6672833" y="61018"/>
          <a:ext cx="2925365" cy="780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(Raspberry Pi)</a:t>
          </a:r>
        </a:p>
      </dsp:txBody>
      <dsp:txXfrm>
        <a:off x="6672833" y="61018"/>
        <a:ext cx="2925365" cy="780237"/>
      </dsp:txXfrm>
    </dsp:sp>
    <dsp:sp modelId="{4DBAF665-3CB8-4D48-BC16-58C18ADF80AA}">
      <dsp:nvSpPr>
        <dsp:cNvPr id="0" name=""/>
        <dsp:cNvSpPr/>
      </dsp:nvSpPr>
      <dsp:spPr>
        <a:xfrm>
          <a:off x="6672833" y="841256"/>
          <a:ext cx="292536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Consume from server queue.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Makes requests to the Virginia Tech websites based on the information provided.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 schedules and send back to the server.</a:t>
          </a:r>
        </a:p>
      </dsp:txBody>
      <dsp:txXfrm>
        <a:off x="6672833" y="841256"/>
        <a:ext cx="2925365" cy="241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8DD5-3A9E-4E63-90DD-6308A0BD90E2}">
      <dsp:nvSpPr>
        <dsp:cNvPr id="0" name=""/>
        <dsp:cNvSpPr/>
      </dsp:nvSpPr>
      <dsp:spPr>
        <a:xfrm>
          <a:off x="31093" y="1786623"/>
          <a:ext cx="2552081" cy="1531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Virginia Tech Servers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----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Timetable of Classes</a:t>
          </a:r>
        </a:p>
      </dsp:txBody>
      <dsp:txXfrm>
        <a:off x="31093" y="1786623"/>
        <a:ext cx="2552081" cy="1531248"/>
      </dsp:txXfrm>
    </dsp:sp>
    <dsp:sp modelId="{2FD8AB9C-5922-4B45-8EB8-40610BA2D227}">
      <dsp:nvSpPr>
        <dsp:cNvPr id="0" name=""/>
        <dsp:cNvSpPr/>
      </dsp:nvSpPr>
      <dsp:spPr>
        <a:xfrm>
          <a:off x="5373747" y="1786623"/>
          <a:ext cx="2552081" cy="1531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Virginia Tech Servers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----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ECE Undergraduate Curriculum </a:t>
          </a:r>
        </a:p>
      </dsp:txBody>
      <dsp:txXfrm>
        <a:off x="5373747" y="1786623"/>
        <a:ext cx="2552081" cy="1531248"/>
      </dsp:txXfrm>
    </dsp:sp>
    <dsp:sp modelId="{3455182D-CBB7-4889-9794-82010FADDE33}">
      <dsp:nvSpPr>
        <dsp:cNvPr id="0" name=""/>
        <dsp:cNvSpPr/>
      </dsp:nvSpPr>
      <dsp:spPr>
        <a:xfrm>
          <a:off x="8068286" y="1786623"/>
          <a:ext cx="2552081" cy="1531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Virginia Tech Servers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----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Bursar’s Tuition Page</a:t>
          </a:r>
        </a:p>
      </dsp:txBody>
      <dsp:txXfrm>
        <a:off x="8068286" y="1786623"/>
        <a:ext cx="2552081" cy="1531248"/>
      </dsp:txXfrm>
    </dsp:sp>
    <dsp:sp modelId="{BF6D3464-8C32-44C8-A1E6-2E356AC737D4}">
      <dsp:nvSpPr>
        <dsp:cNvPr id="0" name=""/>
        <dsp:cNvSpPr/>
      </dsp:nvSpPr>
      <dsp:spPr>
        <a:xfrm>
          <a:off x="2657312" y="1786626"/>
          <a:ext cx="2552081" cy="1531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Virginia Tech Servers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----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Registrar’s Dates and Deadlines</a:t>
          </a:r>
        </a:p>
      </dsp:txBody>
      <dsp:txXfrm>
        <a:off x="2657312" y="1786626"/>
        <a:ext cx="2552081" cy="1531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D1B0-6818-47D9-A1DC-3DD64186ADD1}">
      <dsp:nvSpPr>
        <dsp:cNvPr id="0" name=""/>
        <dsp:cNvSpPr/>
      </dsp:nvSpPr>
      <dsp:spPr>
        <a:xfrm>
          <a:off x="0" y="541848"/>
          <a:ext cx="96012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1EA14-D8E5-48B0-B2B2-7D4D59FB501A}">
      <dsp:nvSpPr>
        <dsp:cNvPr id="0" name=""/>
        <dsp:cNvSpPr/>
      </dsp:nvSpPr>
      <dsp:spPr>
        <a:xfrm>
          <a:off x="479591" y="9759"/>
          <a:ext cx="7494542" cy="679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Upon user input for classes and semester, one or more possible schedules generate with CRNs.</a:t>
          </a:r>
        </a:p>
      </dsp:txBody>
      <dsp:txXfrm>
        <a:off x="512771" y="42939"/>
        <a:ext cx="7428182" cy="613329"/>
      </dsp:txXfrm>
    </dsp:sp>
    <dsp:sp modelId="{6DA93EFF-F528-41FB-B106-4974D6DCA3C0}">
      <dsp:nvSpPr>
        <dsp:cNvPr id="0" name=""/>
        <dsp:cNvSpPr/>
      </dsp:nvSpPr>
      <dsp:spPr>
        <a:xfrm>
          <a:off x="0" y="1379937"/>
          <a:ext cx="96012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A9D4D-1C1A-488D-B8D3-FDB1B1B6EB3F}">
      <dsp:nvSpPr>
        <dsp:cNvPr id="0" name=""/>
        <dsp:cNvSpPr/>
      </dsp:nvSpPr>
      <dsp:spPr>
        <a:xfrm>
          <a:off x="479591" y="847848"/>
          <a:ext cx="7494542" cy="679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Based on user input, in-state and out-of-state tuitions are calculated for the given semester.</a:t>
          </a:r>
        </a:p>
      </dsp:txBody>
      <dsp:txXfrm>
        <a:off x="512771" y="881028"/>
        <a:ext cx="7428182" cy="613329"/>
      </dsp:txXfrm>
    </dsp:sp>
    <dsp:sp modelId="{431990C7-BBB1-4313-9919-5EB2183CC703}">
      <dsp:nvSpPr>
        <dsp:cNvPr id="0" name=""/>
        <dsp:cNvSpPr/>
      </dsp:nvSpPr>
      <dsp:spPr>
        <a:xfrm>
          <a:off x="0" y="2218026"/>
          <a:ext cx="96012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A6DD4-DBDA-4912-A4B0-319CD2306592}">
      <dsp:nvSpPr>
        <dsp:cNvPr id="0" name=""/>
        <dsp:cNvSpPr/>
      </dsp:nvSpPr>
      <dsp:spPr>
        <a:xfrm>
          <a:off x="479591" y="1685937"/>
          <a:ext cx="7494542" cy="679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The user can make a request to retrieve a major </a:t>
          </a:r>
          <a:r>
            <a:rPr lang="en-US" sz="2000" b="1" kern="1200" dirty="0" err="1"/>
            <a:t>checksheet</a:t>
          </a:r>
          <a:r>
            <a:rPr lang="en-US" sz="2000" b="1" kern="1200" dirty="0"/>
            <a:t> corresponding to their graduation year.</a:t>
          </a:r>
        </a:p>
      </dsp:txBody>
      <dsp:txXfrm>
        <a:off x="512771" y="1719117"/>
        <a:ext cx="7428182" cy="613329"/>
      </dsp:txXfrm>
    </dsp:sp>
    <dsp:sp modelId="{35CB5C98-21B7-4899-A36E-B809592599C4}">
      <dsp:nvSpPr>
        <dsp:cNvPr id="0" name=""/>
        <dsp:cNvSpPr/>
      </dsp:nvSpPr>
      <dsp:spPr>
        <a:xfrm>
          <a:off x="0" y="3056115"/>
          <a:ext cx="96012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EA4E6-B2F8-450C-8E8D-E89D329E18C6}">
      <dsp:nvSpPr>
        <dsp:cNvPr id="0" name=""/>
        <dsp:cNvSpPr/>
      </dsp:nvSpPr>
      <dsp:spPr>
        <a:xfrm>
          <a:off x="479591" y="2524026"/>
          <a:ext cx="7494542" cy="679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Based on system time, upcoming course-request and drop/add deadlines are displayed on the app.</a:t>
          </a:r>
        </a:p>
      </dsp:txBody>
      <dsp:txXfrm>
        <a:off x="512771" y="2557206"/>
        <a:ext cx="7428182" cy="613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AE0C1-1247-4298-829F-F10F1A9C83CB}">
      <dsp:nvSpPr>
        <dsp:cNvPr id="0" name=""/>
        <dsp:cNvSpPr/>
      </dsp:nvSpPr>
      <dsp:spPr>
        <a:xfrm>
          <a:off x="0" y="0"/>
          <a:ext cx="5978978" cy="555402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chemeClr val="accent1">
                <a:lumMod val="50000"/>
              </a:schemeClr>
            </a:solidFill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chemeClr val="accent1">
                <a:lumMod val="50000"/>
              </a:schemeClr>
            </a:solidFill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1">
                  <a:lumMod val="50000"/>
                </a:schemeClr>
              </a:solidFill>
            </a:rPr>
            <a:t>Bengi</a:t>
          </a: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: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1. Create custom API for the client-server interaction.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2. Develop a flask app to make requests to the web servers, work on the processor and server.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3. Create a user-friendly interface.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4. Test Requirements, Fix bugs.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1">
                  <a:lumMod val="50000"/>
                </a:schemeClr>
              </a:solidFill>
            </a:rPr>
            <a:t>Julian</a:t>
          </a: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: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1. Setup client to make requests to the server.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2. Develop the algorithm to analyze data retrieved from the timetable to create the schedules.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3. Display dates &amp; deadlines.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50000"/>
                </a:schemeClr>
              </a:solidFill>
            </a:rPr>
            <a:t>4. Test Requirements, Fix bugs.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71125" y="271125"/>
        <a:ext cx="5436728" cy="501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DF4-CF0A-4D75-8A6F-A03B75FDB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GradPlan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Bradley Hand ITC" panose="03070402050302030203" pitchFamily="66" charset="0"/>
              </a:rPr>
              <a:t>Be on schedule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04E8-CB6B-413E-BDE2-EF7BB8B65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ECE 4564 Final Project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 22: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Bengi Sevil &amp; Julian Davila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5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765-8C0A-4C25-B467-F04CD96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12A5B-1E38-49A6-82E1-BF432A09E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16505"/>
              </p:ext>
            </p:extLst>
          </p:nvPr>
        </p:nvGraphicFramePr>
        <p:xfrm>
          <a:off x="1534160" y="2415306"/>
          <a:ext cx="8911591" cy="3731495"/>
        </p:xfrm>
        <a:graphic>
          <a:graphicData uri="http://schemas.openxmlformats.org/drawingml/2006/table">
            <a:tbl>
              <a:tblPr/>
              <a:tblGrid>
                <a:gridCol w="1244151">
                  <a:extLst>
                    <a:ext uri="{9D8B030D-6E8A-4147-A177-3AD203B41FA5}">
                      <a16:colId xmlns:a16="http://schemas.microsoft.com/office/drawing/2014/main" val="1296289106"/>
                    </a:ext>
                  </a:extLst>
                </a:gridCol>
                <a:gridCol w="3833720">
                  <a:extLst>
                    <a:ext uri="{9D8B030D-6E8A-4147-A177-3AD203B41FA5}">
                      <a16:colId xmlns:a16="http://schemas.microsoft.com/office/drawing/2014/main" val="3738130966"/>
                    </a:ext>
                  </a:extLst>
                </a:gridCol>
                <a:gridCol w="3833720">
                  <a:extLst>
                    <a:ext uri="{9D8B030D-6E8A-4147-A177-3AD203B41FA5}">
                      <a16:colId xmlns:a16="http://schemas.microsoft.com/office/drawing/2014/main" val="2344239842"/>
                    </a:ext>
                  </a:extLst>
                </a:gridCol>
              </a:tblGrid>
              <a:tr h="369203"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Bengi Sevil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Julian Davila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6171"/>
                  </a:ext>
                </a:extLst>
              </a:tr>
              <a:tr h="452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custom API for the client-server interaction. </a:t>
                      </a: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client to make requests to the server.</a:t>
                      </a: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714261"/>
                  </a:ext>
                </a:extLst>
              </a:tr>
              <a:tr h="6290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30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flask app to make requests to the web servers, work on the processor and server.</a:t>
                      </a: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dates &amp; deadlines.</a:t>
                      </a: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25824"/>
                  </a:ext>
                </a:extLst>
              </a:tr>
              <a:tr h="741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 client server model between the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Rpi’s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user-friendly interface.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 Class Presentations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the algorithm to analyze data retrieved from the timetable to create the schedules.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 Class Presentations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81172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26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requirements,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Beta-Build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Demonstrations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requirements,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Beta-Build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Demonstrations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36759"/>
                  </a:ext>
                </a:extLst>
              </a:tr>
              <a:tr h="3558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Project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Project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18" marR="33718" marT="33718" marB="33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489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5C6A922-DCE3-4F01-9C9C-9526B644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27513" y="-233065"/>
            <a:ext cx="24119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8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pic>
        <p:nvPicPr>
          <p:cNvPr id="4" name="Graphic 3" descr="Dance">
            <a:extLst>
              <a:ext uri="{FF2B5EF4-FFF2-40B4-BE49-F238E27FC236}">
                <a16:creationId xmlns:a16="http://schemas.microsoft.com/office/drawing/2014/main" id="{96265642-741E-44C1-86EB-C20CC6782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B9D069-0EC8-45D5-BE40-273F7C0E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solidFill>
                  <a:srgbClr val="262626"/>
                </a:solidFill>
              </a:rPr>
              <a:t>Downside of this service?</a:t>
            </a:r>
            <a:br>
              <a:rPr lang="en-US" sz="3700" b="1" dirty="0">
                <a:solidFill>
                  <a:srgbClr val="262626"/>
                </a:solidFill>
              </a:rPr>
            </a:br>
            <a:r>
              <a:rPr lang="en-US" sz="3700" b="1" dirty="0">
                <a:solidFill>
                  <a:srgbClr val="262626"/>
                </a:solidFill>
              </a:rPr>
              <a:t>It only works for ECE students! </a:t>
            </a:r>
            <a:br>
              <a:rPr lang="en-US" sz="3700" b="1" dirty="0">
                <a:solidFill>
                  <a:srgbClr val="262626"/>
                </a:solidFill>
              </a:rPr>
            </a:br>
            <a:r>
              <a:rPr lang="en-US" sz="3700" b="1" dirty="0">
                <a:solidFill>
                  <a:srgbClr val="262626"/>
                </a:solidFill>
              </a:rPr>
              <a:t>So we are good. </a:t>
            </a:r>
          </a:p>
        </p:txBody>
      </p:sp>
    </p:spTree>
    <p:extLst>
      <p:ext uri="{BB962C8B-B14F-4D97-AF65-F5344CB8AC3E}">
        <p14:creationId xmlns:p14="http://schemas.microsoft.com/office/powerpoint/2010/main" val="20016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5E8B-055D-4DAC-8214-7B6972D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337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radley Hand ITC" panose="03070402050302030203" pitchFamily="66" charset="0"/>
              </a:rPr>
              <a:t>College is fast paced:</a:t>
            </a:r>
          </a:p>
        </p:txBody>
      </p:sp>
      <p:pic>
        <p:nvPicPr>
          <p:cNvPr id="5" name="Content Placeholder 4" descr="Run">
            <a:extLst>
              <a:ext uri="{FF2B5EF4-FFF2-40B4-BE49-F238E27FC236}">
                <a16:creationId xmlns:a16="http://schemas.microsoft.com/office/drawing/2014/main" id="{FF88DA94-D78F-4439-BD35-CEC7BF5C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440" y="1105505"/>
            <a:ext cx="914400" cy="914400"/>
          </a:xfrm>
        </p:spPr>
      </p:pic>
      <p:pic>
        <p:nvPicPr>
          <p:cNvPr id="9" name="Graphic 8" descr="Baby Crawling">
            <a:extLst>
              <a:ext uri="{FF2B5EF4-FFF2-40B4-BE49-F238E27FC236}">
                <a16:creationId xmlns:a16="http://schemas.microsoft.com/office/drawing/2014/main" id="{C5FEC603-98CB-4710-A68A-82369AC0A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262" y="1143814"/>
            <a:ext cx="642975" cy="6429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F7EDED9-9C2E-4E0E-9B7E-31DE22192978}"/>
              </a:ext>
            </a:extLst>
          </p:cNvPr>
          <p:cNvSpPr/>
          <p:nvPr/>
        </p:nvSpPr>
        <p:spPr>
          <a:xfrm>
            <a:off x="7603851" y="1357891"/>
            <a:ext cx="642975" cy="214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8E832-18B2-4AE1-937A-0B2922AFA73D}"/>
              </a:ext>
            </a:extLst>
          </p:cNvPr>
          <p:cNvSpPr txBox="1"/>
          <p:nvPr/>
        </p:nvSpPr>
        <p:spPr>
          <a:xfrm>
            <a:off x="1668131" y="2559713"/>
            <a:ext cx="8933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Once classes pick-up,  it’s hard to keep track of deadlines that aren’t for the near future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Course request requires planning, comparing class times to create a schedule 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You may not have time to meet with your advisor during course request week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As a freshman, you may not be familiar with different databases you can access: Timetable of classes, bursar’s office, academic calendar dates &amp; deadlines, etc. 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2C73-4905-4BE9-8652-EA8243F4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2557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GradPlan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: Students in ECE can plan their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…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F25434-CC06-4AB7-A9F1-4840AAF24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260786"/>
              </p:ext>
            </p:extLst>
          </p:nvPr>
        </p:nvGraphicFramePr>
        <p:xfrm>
          <a:off x="819150" y="2066925"/>
          <a:ext cx="10077447" cy="380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63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00A297-DA61-4DDE-A1C3-85853AA2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16" y="1188389"/>
            <a:ext cx="8304123" cy="4754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245EE-593E-469B-8732-8D2A34CF8F27}"/>
              </a:ext>
            </a:extLst>
          </p:cNvPr>
          <p:cNvSpPr txBox="1"/>
          <p:nvPr/>
        </p:nvSpPr>
        <p:spPr>
          <a:xfrm>
            <a:off x="1904059" y="471362"/>
            <a:ext cx="8383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How it works: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9495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4CC7-4FE9-4AC0-84A2-7B5493CA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System Modules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E5DC99-D21C-4DC2-9381-377F3C586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557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3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C62B-99F9-483D-B78E-EC6AF9C6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Description of System 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023569-CB8E-4A0B-B18C-6DF4571FE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21234"/>
              </p:ext>
            </p:extLst>
          </p:nvPr>
        </p:nvGraphicFramePr>
        <p:xfrm>
          <a:off x="809625" y="2557993"/>
          <a:ext cx="1087755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125C36-8827-43E2-819A-8BB104AED7B0}"/>
              </a:ext>
            </a:extLst>
          </p:cNvPr>
          <p:cNvSpPr txBox="1"/>
          <p:nvPr/>
        </p:nvSpPr>
        <p:spPr>
          <a:xfrm>
            <a:off x="1076324" y="2557993"/>
            <a:ext cx="1037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Virginia Tech Servers: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 different VT websites are used to retrieve data, with the links provided in the specifications.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timetable of Classes server is used to retrieve data to generate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Curriculum and Tuition pages are used to provide check sheets and cost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Registrar’s dates and deadlines page is used to obtain drop/add and course request deadlines.</a:t>
            </a:r>
          </a:p>
        </p:txBody>
      </p:sp>
    </p:spTree>
    <p:extLst>
      <p:ext uri="{BB962C8B-B14F-4D97-AF65-F5344CB8AC3E}">
        <p14:creationId xmlns:p14="http://schemas.microsoft.com/office/powerpoint/2010/main" val="21407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B39-ADF9-4CAE-BFF8-31B1B604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6C9D4D-B584-4026-AE8C-53B34AADD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2129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7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D3EAE6-5AC4-4EF7-BA5E-FF047F0576D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27D324-ED99-4DAD-96B2-75E77B6EE6D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D83BB5-436A-43DA-9214-7AC62ACE41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479F50-C6F0-4F04-93DC-109BF077830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B25D3A2-3329-4FF0-9A24-8EE5BCAB7B8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877143-4D78-4631-9262-1B2BE798D8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84ED41-D8D6-43FE-9864-B2F1F002408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63B5BC6-DF3D-4891-A44C-7071D61AD54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A4F7F3-4A2D-4BC2-A7AD-98D81DB0932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28112" y="3522131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3A2A485C-C0AB-4BBD-AF35-025F65C5F0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47" b="-4"/>
          <a:stretch/>
        </p:blipFill>
        <p:spPr>
          <a:xfrm>
            <a:off x="8078910" y="1041400"/>
            <a:ext cx="3059206" cy="219456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6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3368BEA8-3B1C-4430-8FF4-72E9F10CA5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24" b="-4"/>
          <a:stretch/>
        </p:blipFill>
        <p:spPr>
          <a:xfrm>
            <a:off x="8068073" y="3625766"/>
            <a:ext cx="3063240" cy="219456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6A14C-1D92-474A-AE45-5724044B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23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2859-BA47-46B0-89A1-CD12B3D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23" y="3657597"/>
            <a:ext cx="6528018" cy="2079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2 of Raspberry Pi 3 Model B</a:t>
            </a:r>
          </a:p>
        </p:txBody>
      </p:sp>
    </p:spTree>
    <p:extLst>
      <p:ext uri="{BB962C8B-B14F-4D97-AF65-F5344CB8AC3E}">
        <p14:creationId xmlns:p14="http://schemas.microsoft.com/office/powerpoint/2010/main" val="252582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407EC4-5D16-4845-9840-4E28622B6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B84719-90BB-4D0C-92D8-61DC5512B3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FC59-1AE9-4C23-B4CE-CA95995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Work Division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E1F9A1-CFC4-4BC0-9FF8-8A7C3371B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61755"/>
              </p:ext>
            </p:extLst>
          </p:nvPr>
        </p:nvGraphicFramePr>
        <p:xfrm>
          <a:off x="5470072" y="496088"/>
          <a:ext cx="5978978" cy="555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25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638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Bradley Hand ITC</vt:lpstr>
      <vt:lpstr>Garamond</vt:lpstr>
      <vt:lpstr>Times New Roman</vt:lpstr>
      <vt:lpstr>Organic</vt:lpstr>
      <vt:lpstr>GradPlan Be on schedule</vt:lpstr>
      <vt:lpstr>College is fast paced:</vt:lpstr>
      <vt:lpstr> GradPlan: Students in ECE can plan their… </vt:lpstr>
      <vt:lpstr>PowerPoint Presentation</vt:lpstr>
      <vt:lpstr>Description of System Modules</vt:lpstr>
      <vt:lpstr>Description of System Modules</vt:lpstr>
      <vt:lpstr>Testable Requirements</vt:lpstr>
      <vt:lpstr>Hardware Requirements</vt:lpstr>
      <vt:lpstr>Work Division</vt:lpstr>
      <vt:lpstr>Schedule</vt:lpstr>
      <vt:lpstr>Downside of this service? It only works for ECE students!  So we are good.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GradPlan Be on schedule</dc:title>
  <dc:creator>Benginur Sevil</dc:creator>
  <cp:lastModifiedBy>Benginur Sevil</cp:lastModifiedBy>
  <cp:revision>34</cp:revision>
  <dcterms:created xsi:type="dcterms:W3CDTF">2018-04-07T22:45:43Z</dcterms:created>
  <dcterms:modified xsi:type="dcterms:W3CDTF">2018-04-19T12:47:32Z</dcterms:modified>
</cp:coreProperties>
</file>