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D35"/>
    <a:srgbClr val="212421"/>
    <a:srgbClr val="FEF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87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777-C72A-4E85-AFC6-DD3B2F07F5AB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29CE-415E-440A-B005-1A236ED02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80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777-C72A-4E85-AFC6-DD3B2F07F5AB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29CE-415E-440A-B005-1A236ED02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22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777-C72A-4E85-AFC6-DD3B2F07F5AB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29CE-415E-440A-B005-1A236ED02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729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777-C72A-4E85-AFC6-DD3B2F07F5AB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29CE-415E-440A-B005-1A236ED02C5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171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777-C72A-4E85-AFC6-DD3B2F07F5AB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29CE-415E-440A-B005-1A236ED02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7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777-C72A-4E85-AFC6-DD3B2F07F5AB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29CE-415E-440A-B005-1A236ED02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81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777-C72A-4E85-AFC6-DD3B2F07F5AB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29CE-415E-440A-B005-1A236ED02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861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777-C72A-4E85-AFC6-DD3B2F07F5AB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29CE-415E-440A-B005-1A236ED02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95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777-C72A-4E85-AFC6-DD3B2F07F5AB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29CE-415E-440A-B005-1A236ED02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3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777-C72A-4E85-AFC6-DD3B2F07F5AB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29CE-415E-440A-B005-1A236ED02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1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777-C72A-4E85-AFC6-DD3B2F07F5AB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29CE-415E-440A-B005-1A236ED02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08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777-C72A-4E85-AFC6-DD3B2F07F5AB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29CE-415E-440A-B005-1A236ED02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80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777-C72A-4E85-AFC6-DD3B2F07F5AB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29CE-415E-440A-B005-1A236ED02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4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777-C72A-4E85-AFC6-DD3B2F07F5AB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29CE-415E-440A-B005-1A236ED02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6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777-C72A-4E85-AFC6-DD3B2F07F5AB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29CE-415E-440A-B005-1A236ED02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6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777-C72A-4E85-AFC6-DD3B2F07F5AB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29CE-415E-440A-B005-1A236ED02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18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A1777-C72A-4E85-AFC6-DD3B2F07F5AB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29CE-415E-440A-B005-1A236ED02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5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FA1777-C72A-4E85-AFC6-DD3B2F07F5AB}" type="datetimeFigureOut">
              <a:rPr lang="en-GB" smtClean="0"/>
              <a:t>28/04/2024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429CE-415E-440A-B005-1A236ED02C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16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ABF15F1E-A398-B998-0DCE-F3ED1A26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5289" y="3115443"/>
            <a:ext cx="914400" cy="2000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262A32C-AE96-3D67-3990-FEAC80B3D62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592" t="18079" r="9430" b="29350"/>
          <a:stretch/>
        </p:blipFill>
        <p:spPr>
          <a:xfrm>
            <a:off x="6823666" y="4229825"/>
            <a:ext cx="3787141" cy="8763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43E08A3-D50B-FDD7-0C9F-779EDA61E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97559" y="1751875"/>
            <a:ext cx="3790950" cy="8763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7044C1E-50EF-435F-5435-8F940BA948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61814" y="3075785"/>
            <a:ext cx="228600" cy="2286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451031E-DECB-A253-8959-CA429E60D7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61814" y="3075785"/>
            <a:ext cx="228600" cy="228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4CF6AC6-C5F6-1717-10AC-564D2C8A49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1814" y="3075785"/>
            <a:ext cx="228600" cy="2286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9D56C4F-7DAA-2DA4-38DD-A2D617707E9A}"/>
              </a:ext>
            </a:extLst>
          </p:cNvPr>
          <p:cNvGrpSpPr/>
          <p:nvPr/>
        </p:nvGrpSpPr>
        <p:grpSpPr>
          <a:xfrm>
            <a:off x="707371" y="751682"/>
            <a:ext cx="4887071" cy="4876800"/>
            <a:chOff x="2033750" y="2387088"/>
            <a:chExt cx="977121" cy="9283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50CB1DF-1744-943A-DB03-01428FD3551A}"/>
                </a:ext>
              </a:extLst>
            </p:cNvPr>
            <p:cNvSpPr/>
            <p:nvPr/>
          </p:nvSpPr>
          <p:spPr>
            <a:xfrm>
              <a:off x="2033750" y="2387088"/>
              <a:ext cx="977121" cy="928380"/>
            </a:xfrm>
            <a:prstGeom prst="rect">
              <a:avLst/>
            </a:prstGeom>
            <a:solidFill>
              <a:srgbClr val="343D35"/>
            </a:solidFill>
            <a:ln>
              <a:solidFill>
                <a:srgbClr val="343D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5BEB25-7BF2-5AF7-B65F-03143DE3888D}"/>
                </a:ext>
              </a:extLst>
            </p:cNvPr>
            <p:cNvSpPr txBox="1"/>
            <p:nvPr/>
          </p:nvSpPr>
          <p:spPr>
            <a:xfrm>
              <a:off x="2119104" y="2516281"/>
              <a:ext cx="805171" cy="717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3900" dirty="0">
                  <a:solidFill>
                    <a:srgbClr val="FEF5E4"/>
                  </a:solidFill>
                  <a:latin typeface="DM Serif Display" pitchFamily="2" charset="0"/>
                </a:rPr>
                <a:t>BG</a:t>
              </a:r>
            </a:p>
          </p:txBody>
        </p:sp>
      </p:grpSp>
      <p:pic>
        <p:nvPicPr>
          <p:cNvPr id="39" name="Picture 38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0B1A047A-750B-F96B-8B8E-E2F703EFDF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89" y="-2438400"/>
            <a:ext cx="4876800" cy="48768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40C64B9E-B802-099B-8654-A94D9CA550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9857" y="5072765"/>
            <a:ext cx="37909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07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Century Gothic</vt:lpstr>
      <vt:lpstr>DM Serif Display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Gladwyn</dc:creator>
  <cp:lastModifiedBy>Benjamin Gladwyn</cp:lastModifiedBy>
  <cp:revision>1</cp:revision>
  <dcterms:created xsi:type="dcterms:W3CDTF">2024-04-27T23:18:30Z</dcterms:created>
  <dcterms:modified xsi:type="dcterms:W3CDTF">2024-04-28T00:24:08Z</dcterms:modified>
</cp:coreProperties>
</file>