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31089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2880">
          <p15:clr>
            <a:srgbClr val="A4A3A4"/>
          </p15:clr>
        </p15:guide>
        <p15:guide id="2" orient="horz" pos="9792">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h4sMSp/xVXpVJTUWlck8X/x6tUv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06855B-18D3-401F-880D-C6F2FCB6D55A}">
  <a:tblStyle styleId="{C806855B-18D3-401F-880D-C6F2FCB6D5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8"/>
    <p:restoredTop sz="94694"/>
  </p:normalViewPr>
  <p:slideViewPr>
    <p:cSldViewPr snapToGrid="0">
      <p:cViewPr>
        <p:scale>
          <a:sx n="36" d="100"/>
          <a:sy n="36" d="100"/>
        </p:scale>
        <p:origin x="1096" y="-1376"/>
      </p:cViewPr>
      <p:guideLst>
        <p:guide pos="22880"/>
        <p:guide orient="horz" pos="9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411941" y="685800"/>
            <a:ext cx="40341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576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76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76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76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76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76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76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76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76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4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411288" y="685800"/>
            <a:ext cx="40354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2743200" y="9657929"/>
            <a:ext cx="31089600" cy="6663900"/>
          </a:xfrm>
          <a:prstGeom prst="rect">
            <a:avLst/>
          </a:prstGeom>
          <a:noFill/>
          <a:ln>
            <a:noFill/>
          </a:ln>
        </p:spPr>
        <p:txBody>
          <a:bodyPr spcFirstLastPara="1" wrap="square" lIns="79575" tIns="39775" rIns="79575" bIns="39775" anchor="ctr" anchorCtr="0">
            <a:normAutofit/>
          </a:bodyPr>
          <a:lstStyle>
            <a:lvl1pPr lvl="0" algn="ctr">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txBox="1">
            <a:spLocks noGrp="1"/>
          </p:cNvSpPr>
          <p:nvPr>
            <p:ph type="subTitle" idx="1"/>
          </p:nvPr>
        </p:nvSpPr>
        <p:spPr>
          <a:xfrm>
            <a:off x="5486400" y="17617440"/>
            <a:ext cx="25603200" cy="7945200"/>
          </a:xfrm>
          <a:prstGeom prst="rect">
            <a:avLst/>
          </a:prstGeom>
          <a:noFill/>
          <a:ln>
            <a:noFill/>
          </a:ln>
        </p:spPr>
        <p:txBody>
          <a:bodyPr spcFirstLastPara="1" wrap="square" lIns="79575" tIns="39775" rIns="79575" bIns="39775" anchor="t" anchorCtr="0">
            <a:normAutofit/>
          </a:bodyPr>
          <a:lstStyle>
            <a:lvl1pPr lvl="0" algn="ctr">
              <a:spcBef>
                <a:spcPts val="2700"/>
              </a:spcBef>
              <a:spcAft>
                <a:spcPts val="0"/>
              </a:spcAft>
              <a:buClr>
                <a:srgbClr val="888888"/>
              </a:buClr>
              <a:buSzPts val="13400"/>
              <a:buNone/>
              <a:defRPr>
                <a:solidFill>
                  <a:srgbClr val="888888"/>
                </a:solidFill>
              </a:defRPr>
            </a:lvl1pPr>
            <a:lvl2pPr lvl="1" algn="ctr">
              <a:spcBef>
                <a:spcPts val="2300"/>
              </a:spcBef>
              <a:spcAft>
                <a:spcPts val="0"/>
              </a:spcAft>
              <a:buClr>
                <a:srgbClr val="888888"/>
              </a:buClr>
              <a:buSzPts val="11700"/>
              <a:buNone/>
              <a:defRPr>
                <a:solidFill>
                  <a:srgbClr val="888888"/>
                </a:solidFill>
              </a:defRPr>
            </a:lvl2pPr>
            <a:lvl3pPr lvl="2" algn="ctr">
              <a:spcBef>
                <a:spcPts val="2000"/>
              </a:spcBef>
              <a:spcAft>
                <a:spcPts val="0"/>
              </a:spcAft>
              <a:buClr>
                <a:srgbClr val="888888"/>
              </a:buClr>
              <a:buSzPts val="10000"/>
              <a:buNone/>
              <a:defRPr>
                <a:solidFill>
                  <a:srgbClr val="888888"/>
                </a:solidFill>
              </a:defRPr>
            </a:lvl3pPr>
            <a:lvl4pPr lvl="3" algn="ctr">
              <a:spcBef>
                <a:spcPts val="1700"/>
              </a:spcBef>
              <a:spcAft>
                <a:spcPts val="0"/>
              </a:spcAft>
              <a:buClr>
                <a:srgbClr val="888888"/>
              </a:buClr>
              <a:buSzPts val="8400"/>
              <a:buNone/>
              <a:defRPr>
                <a:solidFill>
                  <a:srgbClr val="888888"/>
                </a:solidFill>
              </a:defRPr>
            </a:lvl4pPr>
            <a:lvl5pPr lvl="4" algn="ctr">
              <a:spcBef>
                <a:spcPts val="1700"/>
              </a:spcBef>
              <a:spcAft>
                <a:spcPts val="0"/>
              </a:spcAft>
              <a:buClr>
                <a:srgbClr val="888888"/>
              </a:buClr>
              <a:buSzPts val="8400"/>
              <a:buNone/>
              <a:defRPr>
                <a:solidFill>
                  <a:srgbClr val="888888"/>
                </a:solidFill>
              </a:defRPr>
            </a:lvl5pPr>
            <a:lvl6pPr lvl="5" algn="ctr">
              <a:spcBef>
                <a:spcPts val="1700"/>
              </a:spcBef>
              <a:spcAft>
                <a:spcPts val="0"/>
              </a:spcAft>
              <a:buClr>
                <a:srgbClr val="888888"/>
              </a:buClr>
              <a:buSzPts val="8400"/>
              <a:buNone/>
              <a:defRPr>
                <a:solidFill>
                  <a:srgbClr val="888888"/>
                </a:solidFill>
              </a:defRPr>
            </a:lvl6pPr>
            <a:lvl7pPr lvl="6" algn="ctr">
              <a:spcBef>
                <a:spcPts val="1700"/>
              </a:spcBef>
              <a:spcAft>
                <a:spcPts val="0"/>
              </a:spcAft>
              <a:buClr>
                <a:srgbClr val="888888"/>
              </a:buClr>
              <a:buSzPts val="8400"/>
              <a:buNone/>
              <a:defRPr>
                <a:solidFill>
                  <a:srgbClr val="888888"/>
                </a:solidFill>
              </a:defRPr>
            </a:lvl7pPr>
            <a:lvl8pPr lvl="7" algn="ctr">
              <a:spcBef>
                <a:spcPts val="1700"/>
              </a:spcBef>
              <a:spcAft>
                <a:spcPts val="0"/>
              </a:spcAft>
              <a:buClr>
                <a:srgbClr val="888888"/>
              </a:buClr>
              <a:buSzPts val="8400"/>
              <a:buNone/>
              <a:defRPr>
                <a:solidFill>
                  <a:srgbClr val="888888"/>
                </a:solidFill>
              </a:defRPr>
            </a:lvl8pPr>
            <a:lvl9pPr lvl="8" algn="ctr">
              <a:spcBef>
                <a:spcPts val="1700"/>
              </a:spcBef>
              <a:spcAft>
                <a:spcPts val="0"/>
              </a:spcAft>
              <a:buClr>
                <a:srgbClr val="888888"/>
              </a:buClr>
              <a:buSzPts val="8400"/>
              <a:buNone/>
              <a:defRPr>
                <a:solidFill>
                  <a:srgbClr val="888888"/>
                </a:solidFill>
              </a:defRPr>
            </a:lvl9pPr>
          </a:lstStyle>
          <a:p>
            <a:endParaRPr/>
          </a:p>
        </p:txBody>
      </p:sp>
      <p:sp>
        <p:nvSpPr>
          <p:cNvPr id="18" name="Google Shape;18;p3"/>
          <p:cNvSpPr txBox="1">
            <a:spLocks noGrp="1"/>
          </p:cNvSpPr>
          <p:nvPr>
            <p:ph type="dt" idx="10"/>
          </p:nvPr>
        </p:nvSpPr>
        <p:spPr>
          <a:xfrm>
            <a:off x="1828800" y="28815455"/>
            <a:ext cx="8534400" cy="1655100"/>
          </a:xfrm>
          <a:prstGeom prst="rect">
            <a:avLst/>
          </a:prstGeom>
          <a:noFill/>
          <a:ln>
            <a:noFill/>
          </a:ln>
        </p:spPr>
        <p:txBody>
          <a:bodyPr spcFirstLastPara="1" wrap="square" lIns="79575" tIns="39775" rIns="79575" bIns="3977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19" name="Google Shape;19;p3"/>
          <p:cNvSpPr txBox="1">
            <a:spLocks noGrp="1"/>
          </p:cNvSpPr>
          <p:nvPr>
            <p:ph type="ftr" idx="11"/>
          </p:nvPr>
        </p:nvSpPr>
        <p:spPr>
          <a:xfrm>
            <a:off x="12496800" y="28815455"/>
            <a:ext cx="11582400" cy="1655100"/>
          </a:xfrm>
          <a:prstGeom prst="rect">
            <a:avLst/>
          </a:prstGeom>
          <a:noFill/>
          <a:ln>
            <a:noFill/>
          </a:ln>
        </p:spPr>
        <p:txBody>
          <a:bodyPr spcFirstLastPara="1" wrap="square" lIns="79575" tIns="39775" rIns="79575" bIns="3977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20" name="Google Shape;20;p3"/>
          <p:cNvSpPr txBox="1">
            <a:spLocks noGrp="1"/>
          </p:cNvSpPr>
          <p:nvPr>
            <p:ph type="sldNum" idx="12"/>
          </p:nvPr>
        </p:nvSpPr>
        <p:spPr>
          <a:xfrm>
            <a:off x="26212800" y="28815455"/>
            <a:ext cx="8534400" cy="1655100"/>
          </a:xfrm>
          <a:prstGeom prst="rect">
            <a:avLst/>
          </a:prstGeom>
          <a:noFill/>
          <a:ln>
            <a:noFill/>
          </a:ln>
        </p:spPr>
        <p:txBody>
          <a:bodyPr spcFirstLastPara="1" wrap="square" lIns="79575" tIns="39775" rIns="79575" bIns="39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828800" y="1245025"/>
            <a:ext cx="32918400" cy="5181600"/>
          </a:xfrm>
          <a:prstGeom prst="rect">
            <a:avLst/>
          </a:prstGeom>
          <a:noFill/>
          <a:ln>
            <a:noFill/>
          </a:ln>
        </p:spPr>
        <p:txBody>
          <a:bodyPr spcFirstLastPara="1" wrap="square" lIns="79575" tIns="39775" rIns="79575" bIns="39775" anchor="ctr" anchorCtr="0">
            <a:normAutofit/>
          </a:bodyPr>
          <a:lstStyle>
            <a:lvl1pPr lvl="0" algn="ctr">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4" name="Google Shape;74;p12"/>
          <p:cNvSpPr txBox="1">
            <a:spLocks noGrp="1"/>
          </p:cNvSpPr>
          <p:nvPr>
            <p:ph type="body" idx="1"/>
          </p:nvPr>
        </p:nvSpPr>
        <p:spPr>
          <a:xfrm rot="5400000">
            <a:off x="8029200" y="1053843"/>
            <a:ext cx="20517600" cy="32918400"/>
          </a:xfrm>
          <a:prstGeom prst="rect">
            <a:avLst/>
          </a:prstGeom>
          <a:noFill/>
          <a:ln>
            <a:noFill/>
          </a:ln>
        </p:spPr>
        <p:txBody>
          <a:bodyPr spcFirstLastPara="1" wrap="square" lIns="79575" tIns="39775" rIns="79575" bIns="39775" anchor="t" anchorCtr="0">
            <a:normAutofit/>
          </a:bodyPr>
          <a:lstStyle>
            <a:lvl1pPr marL="457200" lvl="0" indent="-330200" algn="l">
              <a:spcBef>
                <a:spcPts val="300"/>
              </a:spcBef>
              <a:spcAft>
                <a:spcPts val="0"/>
              </a:spcAft>
              <a:buClr>
                <a:schemeClr val="dk1"/>
              </a:buClr>
              <a:buSzPts val="1600"/>
              <a:buChar char="•"/>
              <a:defRPr/>
            </a:lvl1pPr>
            <a:lvl2pPr marL="914400" lvl="1" indent="-330200" algn="l">
              <a:spcBef>
                <a:spcPts val="300"/>
              </a:spcBef>
              <a:spcAft>
                <a:spcPts val="0"/>
              </a:spcAft>
              <a:buClr>
                <a:schemeClr val="dk1"/>
              </a:buClr>
              <a:buSzPts val="1600"/>
              <a:buChar char="–"/>
              <a:defRPr/>
            </a:lvl2pPr>
            <a:lvl3pPr marL="1371600" lvl="2" indent="-330200" algn="l">
              <a:spcBef>
                <a:spcPts val="300"/>
              </a:spcBef>
              <a:spcAft>
                <a:spcPts val="0"/>
              </a:spcAft>
              <a:buClr>
                <a:schemeClr val="dk1"/>
              </a:buClr>
              <a:buSzPts val="1600"/>
              <a:buChar char="•"/>
              <a:defRPr/>
            </a:lvl3pPr>
            <a:lvl4pPr marL="1828800" lvl="3" indent="-330200" algn="l">
              <a:spcBef>
                <a:spcPts val="300"/>
              </a:spcBef>
              <a:spcAft>
                <a:spcPts val="0"/>
              </a:spcAft>
              <a:buClr>
                <a:schemeClr val="dk1"/>
              </a:buClr>
              <a:buSzPts val="1600"/>
              <a:buChar char="–"/>
              <a:defRPr/>
            </a:lvl4pPr>
            <a:lvl5pPr marL="2286000" lvl="4" indent="-330200" algn="l">
              <a:spcBef>
                <a:spcPts val="300"/>
              </a:spcBef>
              <a:spcAft>
                <a:spcPts val="0"/>
              </a:spcAft>
              <a:buClr>
                <a:schemeClr val="dk1"/>
              </a:buClr>
              <a:buSzPts val="1600"/>
              <a:buChar char="»"/>
              <a:defRPr/>
            </a:lvl5pPr>
            <a:lvl6pPr marL="2743200" lvl="5" indent="-330200" algn="l">
              <a:spcBef>
                <a:spcPts val="300"/>
              </a:spcBef>
              <a:spcAft>
                <a:spcPts val="0"/>
              </a:spcAft>
              <a:buClr>
                <a:schemeClr val="dk1"/>
              </a:buClr>
              <a:buSzPts val="1600"/>
              <a:buChar char="•"/>
              <a:defRPr/>
            </a:lvl6pPr>
            <a:lvl7pPr marL="3200400" lvl="6" indent="-330200" algn="l">
              <a:spcBef>
                <a:spcPts val="300"/>
              </a:spcBef>
              <a:spcAft>
                <a:spcPts val="0"/>
              </a:spcAft>
              <a:buClr>
                <a:schemeClr val="dk1"/>
              </a:buClr>
              <a:buSzPts val="1600"/>
              <a:buChar char="•"/>
              <a:defRPr/>
            </a:lvl7pPr>
            <a:lvl8pPr marL="3657600" lvl="7" indent="-330200" algn="l">
              <a:spcBef>
                <a:spcPts val="300"/>
              </a:spcBef>
              <a:spcAft>
                <a:spcPts val="0"/>
              </a:spcAft>
              <a:buClr>
                <a:schemeClr val="dk1"/>
              </a:buClr>
              <a:buSzPts val="1600"/>
              <a:buChar char="•"/>
              <a:defRPr/>
            </a:lvl8pPr>
            <a:lvl9pPr marL="4114800" lvl="8" indent="-330200" algn="l">
              <a:spcBef>
                <a:spcPts val="300"/>
              </a:spcBef>
              <a:spcAft>
                <a:spcPts val="0"/>
              </a:spcAft>
              <a:buClr>
                <a:schemeClr val="dk1"/>
              </a:buClr>
              <a:buSzPts val="1600"/>
              <a:buChar char="•"/>
              <a:defRPr/>
            </a:lvl9pPr>
          </a:lstStyle>
          <a:p>
            <a:endParaRPr/>
          </a:p>
        </p:txBody>
      </p:sp>
      <p:sp>
        <p:nvSpPr>
          <p:cNvPr id="75" name="Google Shape;75;p12"/>
          <p:cNvSpPr txBox="1">
            <a:spLocks noGrp="1"/>
          </p:cNvSpPr>
          <p:nvPr>
            <p:ph type="dt" idx="10"/>
          </p:nvPr>
        </p:nvSpPr>
        <p:spPr>
          <a:xfrm>
            <a:off x="1828800" y="28815455"/>
            <a:ext cx="8534400" cy="1655100"/>
          </a:xfrm>
          <a:prstGeom prst="rect">
            <a:avLst/>
          </a:prstGeom>
          <a:noFill/>
          <a:ln>
            <a:noFill/>
          </a:ln>
        </p:spPr>
        <p:txBody>
          <a:bodyPr spcFirstLastPara="1" wrap="square" lIns="79575" tIns="39775" rIns="79575" bIns="3977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76" name="Google Shape;76;p12"/>
          <p:cNvSpPr txBox="1">
            <a:spLocks noGrp="1"/>
          </p:cNvSpPr>
          <p:nvPr>
            <p:ph type="ftr" idx="11"/>
          </p:nvPr>
        </p:nvSpPr>
        <p:spPr>
          <a:xfrm>
            <a:off x="12496800" y="28815455"/>
            <a:ext cx="11582400" cy="1655100"/>
          </a:xfrm>
          <a:prstGeom prst="rect">
            <a:avLst/>
          </a:prstGeom>
          <a:noFill/>
          <a:ln>
            <a:noFill/>
          </a:ln>
        </p:spPr>
        <p:txBody>
          <a:bodyPr spcFirstLastPara="1" wrap="square" lIns="79575" tIns="39775" rIns="79575" bIns="3977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77" name="Google Shape;77;p12"/>
          <p:cNvSpPr txBox="1">
            <a:spLocks noGrp="1"/>
          </p:cNvSpPr>
          <p:nvPr>
            <p:ph type="sldNum" idx="12"/>
          </p:nvPr>
        </p:nvSpPr>
        <p:spPr>
          <a:xfrm>
            <a:off x="26212800" y="28815455"/>
            <a:ext cx="8534400" cy="1655100"/>
          </a:xfrm>
          <a:prstGeom prst="rect">
            <a:avLst/>
          </a:prstGeom>
          <a:noFill/>
          <a:ln>
            <a:noFill/>
          </a:ln>
        </p:spPr>
        <p:txBody>
          <a:bodyPr spcFirstLastPara="1" wrap="square" lIns="79575" tIns="39775" rIns="79575" bIns="39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17368950" y="10393678"/>
            <a:ext cx="26526900" cy="8229600"/>
          </a:xfrm>
          <a:prstGeom prst="rect">
            <a:avLst/>
          </a:prstGeom>
          <a:noFill/>
          <a:ln>
            <a:noFill/>
          </a:ln>
        </p:spPr>
        <p:txBody>
          <a:bodyPr spcFirstLastPara="1" wrap="square" lIns="79575" tIns="39775" rIns="79575" bIns="39775" anchor="ctr" anchorCtr="0">
            <a:normAutofit/>
          </a:bodyPr>
          <a:lstStyle>
            <a:lvl1pPr lvl="0" algn="ctr">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80" name="Google Shape;80;p13"/>
          <p:cNvSpPr txBox="1">
            <a:spLocks noGrp="1"/>
          </p:cNvSpPr>
          <p:nvPr>
            <p:ph type="body" idx="1"/>
          </p:nvPr>
        </p:nvSpPr>
        <p:spPr>
          <a:xfrm rot="5400000">
            <a:off x="604950" y="2468878"/>
            <a:ext cx="26526900" cy="24079200"/>
          </a:xfrm>
          <a:prstGeom prst="rect">
            <a:avLst/>
          </a:prstGeom>
          <a:noFill/>
          <a:ln>
            <a:noFill/>
          </a:ln>
        </p:spPr>
        <p:txBody>
          <a:bodyPr spcFirstLastPara="1" wrap="square" lIns="79575" tIns="39775" rIns="79575" bIns="39775" anchor="t" anchorCtr="0">
            <a:normAutofit/>
          </a:bodyPr>
          <a:lstStyle>
            <a:lvl1pPr marL="457200" lvl="0" indent="-330200" algn="l">
              <a:spcBef>
                <a:spcPts val="300"/>
              </a:spcBef>
              <a:spcAft>
                <a:spcPts val="0"/>
              </a:spcAft>
              <a:buClr>
                <a:schemeClr val="dk1"/>
              </a:buClr>
              <a:buSzPts val="1600"/>
              <a:buChar char="•"/>
              <a:defRPr/>
            </a:lvl1pPr>
            <a:lvl2pPr marL="914400" lvl="1" indent="-330200" algn="l">
              <a:spcBef>
                <a:spcPts val="300"/>
              </a:spcBef>
              <a:spcAft>
                <a:spcPts val="0"/>
              </a:spcAft>
              <a:buClr>
                <a:schemeClr val="dk1"/>
              </a:buClr>
              <a:buSzPts val="1600"/>
              <a:buChar char="–"/>
              <a:defRPr/>
            </a:lvl2pPr>
            <a:lvl3pPr marL="1371600" lvl="2" indent="-330200" algn="l">
              <a:spcBef>
                <a:spcPts val="300"/>
              </a:spcBef>
              <a:spcAft>
                <a:spcPts val="0"/>
              </a:spcAft>
              <a:buClr>
                <a:schemeClr val="dk1"/>
              </a:buClr>
              <a:buSzPts val="1600"/>
              <a:buChar char="•"/>
              <a:defRPr/>
            </a:lvl3pPr>
            <a:lvl4pPr marL="1828800" lvl="3" indent="-330200" algn="l">
              <a:spcBef>
                <a:spcPts val="300"/>
              </a:spcBef>
              <a:spcAft>
                <a:spcPts val="0"/>
              </a:spcAft>
              <a:buClr>
                <a:schemeClr val="dk1"/>
              </a:buClr>
              <a:buSzPts val="1600"/>
              <a:buChar char="–"/>
              <a:defRPr/>
            </a:lvl4pPr>
            <a:lvl5pPr marL="2286000" lvl="4" indent="-330200" algn="l">
              <a:spcBef>
                <a:spcPts val="300"/>
              </a:spcBef>
              <a:spcAft>
                <a:spcPts val="0"/>
              </a:spcAft>
              <a:buClr>
                <a:schemeClr val="dk1"/>
              </a:buClr>
              <a:buSzPts val="1600"/>
              <a:buChar char="»"/>
              <a:defRPr/>
            </a:lvl5pPr>
            <a:lvl6pPr marL="2743200" lvl="5" indent="-330200" algn="l">
              <a:spcBef>
                <a:spcPts val="300"/>
              </a:spcBef>
              <a:spcAft>
                <a:spcPts val="0"/>
              </a:spcAft>
              <a:buClr>
                <a:schemeClr val="dk1"/>
              </a:buClr>
              <a:buSzPts val="1600"/>
              <a:buChar char="•"/>
              <a:defRPr/>
            </a:lvl6pPr>
            <a:lvl7pPr marL="3200400" lvl="6" indent="-330200" algn="l">
              <a:spcBef>
                <a:spcPts val="300"/>
              </a:spcBef>
              <a:spcAft>
                <a:spcPts val="0"/>
              </a:spcAft>
              <a:buClr>
                <a:schemeClr val="dk1"/>
              </a:buClr>
              <a:buSzPts val="1600"/>
              <a:buChar char="•"/>
              <a:defRPr/>
            </a:lvl7pPr>
            <a:lvl8pPr marL="3657600" lvl="7" indent="-330200" algn="l">
              <a:spcBef>
                <a:spcPts val="300"/>
              </a:spcBef>
              <a:spcAft>
                <a:spcPts val="0"/>
              </a:spcAft>
              <a:buClr>
                <a:schemeClr val="dk1"/>
              </a:buClr>
              <a:buSzPts val="1600"/>
              <a:buChar char="•"/>
              <a:defRPr/>
            </a:lvl8pPr>
            <a:lvl9pPr marL="4114800" lvl="8" indent="-330200" algn="l">
              <a:spcBef>
                <a:spcPts val="300"/>
              </a:spcBef>
              <a:spcAft>
                <a:spcPts val="0"/>
              </a:spcAft>
              <a:buClr>
                <a:schemeClr val="dk1"/>
              </a:buClr>
              <a:buSzPts val="1600"/>
              <a:buChar char="•"/>
              <a:defRPr/>
            </a:lvl9pPr>
          </a:lstStyle>
          <a:p>
            <a:endParaRPr/>
          </a:p>
        </p:txBody>
      </p:sp>
      <p:sp>
        <p:nvSpPr>
          <p:cNvPr id="81" name="Google Shape;81;p13"/>
          <p:cNvSpPr txBox="1">
            <a:spLocks noGrp="1"/>
          </p:cNvSpPr>
          <p:nvPr>
            <p:ph type="dt" idx="10"/>
          </p:nvPr>
        </p:nvSpPr>
        <p:spPr>
          <a:xfrm>
            <a:off x="1828800" y="28815455"/>
            <a:ext cx="8534400" cy="1655100"/>
          </a:xfrm>
          <a:prstGeom prst="rect">
            <a:avLst/>
          </a:prstGeom>
          <a:noFill/>
          <a:ln>
            <a:noFill/>
          </a:ln>
        </p:spPr>
        <p:txBody>
          <a:bodyPr spcFirstLastPara="1" wrap="square" lIns="79575" tIns="39775" rIns="79575" bIns="3977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82" name="Google Shape;82;p13"/>
          <p:cNvSpPr txBox="1">
            <a:spLocks noGrp="1"/>
          </p:cNvSpPr>
          <p:nvPr>
            <p:ph type="ftr" idx="11"/>
          </p:nvPr>
        </p:nvSpPr>
        <p:spPr>
          <a:xfrm>
            <a:off x="12496800" y="28815455"/>
            <a:ext cx="11582400" cy="1655100"/>
          </a:xfrm>
          <a:prstGeom prst="rect">
            <a:avLst/>
          </a:prstGeom>
          <a:noFill/>
          <a:ln>
            <a:noFill/>
          </a:ln>
        </p:spPr>
        <p:txBody>
          <a:bodyPr spcFirstLastPara="1" wrap="square" lIns="79575" tIns="39775" rIns="79575" bIns="3977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83" name="Google Shape;83;p13"/>
          <p:cNvSpPr txBox="1">
            <a:spLocks noGrp="1"/>
          </p:cNvSpPr>
          <p:nvPr>
            <p:ph type="sldNum" idx="12"/>
          </p:nvPr>
        </p:nvSpPr>
        <p:spPr>
          <a:xfrm>
            <a:off x="26212800" y="28815455"/>
            <a:ext cx="8534400" cy="1655100"/>
          </a:xfrm>
          <a:prstGeom prst="rect">
            <a:avLst/>
          </a:prstGeom>
          <a:noFill/>
          <a:ln>
            <a:noFill/>
          </a:ln>
        </p:spPr>
        <p:txBody>
          <a:bodyPr spcFirstLastPara="1" wrap="square" lIns="79575" tIns="39775" rIns="79575" bIns="39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1828800" y="1245025"/>
            <a:ext cx="32918400" cy="5181600"/>
          </a:xfrm>
          <a:prstGeom prst="rect">
            <a:avLst/>
          </a:prstGeom>
          <a:noFill/>
          <a:ln>
            <a:noFill/>
          </a:ln>
        </p:spPr>
        <p:txBody>
          <a:bodyPr spcFirstLastPara="1" wrap="square" lIns="79575" tIns="39775" rIns="79575" bIns="39775" anchor="ctr" anchorCtr="0">
            <a:normAutofit/>
          </a:bodyPr>
          <a:lstStyle>
            <a:lvl1pPr lvl="0" algn="ctr">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3" name="Google Shape;23;p4"/>
          <p:cNvSpPr txBox="1">
            <a:spLocks noGrp="1"/>
          </p:cNvSpPr>
          <p:nvPr>
            <p:ph type="body" idx="1"/>
          </p:nvPr>
        </p:nvSpPr>
        <p:spPr>
          <a:xfrm>
            <a:off x="1828800" y="7254243"/>
            <a:ext cx="32918400" cy="20517600"/>
          </a:xfrm>
          <a:prstGeom prst="rect">
            <a:avLst/>
          </a:prstGeom>
          <a:noFill/>
          <a:ln>
            <a:noFill/>
          </a:ln>
        </p:spPr>
        <p:txBody>
          <a:bodyPr spcFirstLastPara="1" wrap="square" lIns="79575" tIns="39775" rIns="79575" bIns="39775" anchor="t" anchorCtr="0">
            <a:normAutofit/>
          </a:bodyPr>
          <a:lstStyle>
            <a:lvl1pPr marL="457200" lvl="0" indent="-330200" algn="l">
              <a:spcBef>
                <a:spcPts val="300"/>
              </a:spcBef>
              <a:spcAft>
                <a:spcPts val="0"/>
              </a:spcAft>
              <a:buClr>
                <a:schemeClr val="dk1"/>
              </a:buClr>
              <a:buSzPts val="1600"/>
              <a:buChar char="•"/>
              <a:defRPr/>
            </a:lvl1pPr>
            <a:lvl2pPr marL="914400" lvl="1" indent="-330200" algn="l">
              <a:spcBef>
                <a:spcPts val="300"/>
              </a:spcBef>
              <a:spcAft>
                <a:spcPts val="0"/>
              </a:spcAft>
              <a:buClr>
                <a:schemeClr val="dk1"/>
              </a:buClr>
              <a:buSzPts val="1600"/>
              <a:buChar char="–"/>
              <a:defRPr/>
            </a:lvl2pPr>
            <a:lvl3pPr marL="1371600" lvl="2" indent="-330200" algn="l">
              <a:spcBef>
                <a:spcPts val="300"/>
              </a:spcBef>
              <a:spcAft>
                <a:spcPts val="0"/>
              </a:spcAft>
              <a:buClr>
                <a:schemeClr val="dk1"/>
              </a:buClr>
              <a:buSzPts val="1600"/>
              <a:buChar char="•"/>
              <a:defRPr/>
            </a:lvl3pPr>
            <a:lvl4pPr marL="1828800" lvl="3" indent="-330200" algn="l">
              <a:spcBef>
                <a:spcPts val="300"/>
              </a:spcBef>
              <a:spcAft>
                <a:spcPts val="0"/>
              </a:spcAft>
              <a:buClr>
                <a:schemeClr val="dk1"/>
              </a:buClr>
              <a:buSzPts val="1600"/>
              <a:buChar char="–"/>
              <a:defRPr/>
            </a:lvl4pPr>
            <a:lvl5pPr marL="2286000" lvl="4" indent="-330200" algn="l">
              <a:spcBef>
                <a:spcPts val="300"/>
              </a:spcBef>
              <a:spcAft>
                <a:spcPts val="0"/>
              </a:spcAft>
              <a:buClr>
                <a:schemeClr val="dk1"/>
              </a:buClr>
              <a:buSzPts val="1600"/>
              <a:buChar char="»"/>
              <a:defRPr/>
            </a:lvl5pPr>
            <a:lvl6pPr marL="2743200" lvl="5" indent="-330200" algn="l">
              <a:spcBef>
                <a:spcPts val="300"/>
              </a:spcBef>
              <a:spcAft>
                <a:spcPts val="0"/>
              </a:spcAft>
              <a:buClr>
                <a:schemeClr val="dk1"/>
              </a:buClr>
              <a:buSzPts val="1600"/>
              <a:buChar char="•"/>
              <a:defRPr/>
            </a:lvl6pPr>
            <a:lvl7pPr marL="3200400" lvl="6" indent="-330200" algn="l">
              <a:spcBef>
                <a:spcPts val="300"/>
              </a:spcBef>
              <a:spcAft>
                <a:spcPts val="0"/>
              </a:spcAft>
              <a:buClr>
                <a:schemeClr val="dk1"/>
              </a:buClr>
              <a:buSzPts val="1600"/>
              <a:buChar char="•"/>
              <a:defRPr/>
            </a:lvl7pPr>
            <a:lvl8pPr marL="3657600" lvl="7" indent="-330200" algn="l">
              <a:spcBef>
                <a:spcPts val="300"/>
              </a:spcBef>
              <a:spcAft>
                <a:spcPts val="0"/>
              </a:spcAft>
              <a:buClr>
                <a:schemeClr val="dk1"/>
              </a:buClr>
              <a:buSzPts val="1600"/>
              <a:buChar char="•"/>
              <a:defRPr/>
            </a:lvl8pPr>
            <a:lvl9pPr marL="4114800" lvl="8" indent="-330200" algn="l">
              <a:spcBef>
                <a:spcPts val="300"/>
              </a:spcBef>
              <a:spcAft>
                <a:spcPts val="0"/>
              </a:spcAft>
              <a:buClr>
                <a:schemeClr val="dk1"/>
              </a:buClr>
              <a:buSzPts val="1600"/>
              <a:buChar char="•"/>
              <a:defRPr/>
            </a:lvl9pPr>
          </a:lstStyle>
          <a:p>
            <a:endParaRPr/>
          </a:p>
        </p:txBody>
      </p:sp>
      <p:sp>
        <p:nvSpPr>
          <p:cNvPr id="24" name="Google Shape;24;p4"/>
          <p:cNvSpPr txBox="1">
            <a:spLocks noGrp="1"/>
          </p:cNvSpPr>
          <p:nvPr>
            <p:ph type="dt" idx="10"/>
          </p:nvPr>
        </p:nvSpPr>
        <p:spPr>
          <a:xfrm>
            <a:off x="1828800" y="28815455"/>
            <a:ext cx="8534400" cy="1655100"/>
          </a:xfrm>
          <a:prstGeom prst="rect">
            <a:avLst/>
          </a:prstGeom>
          <a:noFill/>
          <a:ln>
            <a:noFill/>
          </a:ln>
        </p:spPr>
        <p:txBody>
          <a:bodyPr spcFirstLastPara="1" wrap="square" lIns="79575" tIns="39775" rIns="79575" bIns="3977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25" name="Google Shape;25;p4"/>
          <p:cNvSpPr txBox="1">
            <a:spLocks noGrp="1"/>
          </p:cNvSpPr>
          <p:nvPr>
            <p:ph type="ftr" idx="11"/>
          </p:nvPr>
        </p:nvSpPr>
        <p:spPr>
          <a:xfrm>
            <a:off x="12496800" y="28815455"/>
            <a:ext cx="11582400" cy="1655100"/>
          </a:xfrm>
          <a:prstGeom prst="rect">
            <a:avLst/>
          </a:prstGeom>
          <a:noFill/>
          <a:ln>
            <a:noFill/>
          </a:ln>
        </p:spPr>
        <p:txBody>
          <a:bodyPr spcFirstLastPara="1" wrap="square" lIns="79575" tIns="39775" rIns="79575" bIns="3977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26" name="Google Shape;26;p4"/>
          <p:cNvSpPr txBox="1">
            <a:spLocks noGrp="1"/>
          </p:cNvSpPr>
          <p:nvPr>
            <p:ph type="sldNum" idx="12"/>
          </p:nvPr>
        </p:nvSpPr>
        <p:spPr>
          <a:xfrm>
            <a:off x="26212800" y="28815455"/>
            <a:ext cx="8534400" cy="1655100"/>
          </a:xfrm>
          <a:prstGeom prst="rect">
            <a:avLst/>
          </a:prstGeom>
          <a:noFill/>
          <a:ln>
            <a:noFill/>
          </a:ln>
        </p:spPr>
        <p:txBody>
          <a:bodyPr spcFirstLastPara="1" wrap="square" lIns="79575" tIns="39775" rIns="79575" bIns="39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2889252" y="19977949"/>
            <a:ext cx="31089600" cy="6174600"/>
          </a:xfrm>
          <a:prstGeom prst="rect">
            <a:avLst/>
          </a:prstGeom>
          <a:noFill/>
          <a:ln>
            <a:noFill/>
          </a:ln>
        </p:spPr>
        <p:txBody>
          <a:bodyPr spcFirstLastPara="1" wrap="square" lIns="79575" tIns="39775" rIns="79575" bIns="39775" anchor="t" anchorCtr="0">
            <a:normAutofit/>
          </a:bodyPr>
          <a:lstStyle>
            <a:lvl1pPr lvl="0" algn="l">
              <a:spcBef>
                <a:spcPts val="0"/>
              </a:spcBef>
              <a:spcAft>
                <a:spcPts val="0"/>
              </a:spcAft>
              <a:buClr>
                <a:schemeClr val="dk1"/>
              </a:buClr>
              <a:buSzPts val="16700"/>
              <a:buFont typeface="Calibri"/>
              <a:buNone/>
              <a:defRPr sz="16700" b="1" cap="none"/>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9" name="Google Shape;29;p5"/>
          <p:cNvSpPr txBox="1">
            <a:spLocks noGrp="1"/>
          </p:cNvSpPr>
          <p:nvPr>
            <p:ph type="body" idx="1"/>
          </p:nvPr>
        </p:nvSpPr>
        <p:spPr>
          <a:xfrm>
            <a:off x="2889252" y="13177101"/>
            <a:ext cx="31089600" cy="6801000"/>
          </a:xfrm>
          <a:prstGeom prst="rect">
            <a:avLst/>
          </a:prstGeom>
          <a:noFill/>
          <a:ln>
            <a:noFill/>
          </a:ln>
        </p:spPr>
        <p:txBody>
          <a:bodyPr spcFirstLastPara="1" wrap="square" lIns="79575" tIns="39775" rIns="79575" bIns="39775" anchor="b" anchorCtr="0">
            <a:normAutofit/>
          </a:bodyPr>
          <a:lstStyle>
            <a:lvl1pPr marL="457200" lvl="0" indent="-228600" algn="l">
              <a:spcBef>
                <a:spcPts val="1700"/>
              </a:spcBef>
              <a:spcAft>
                <a:spcPts val="0"/>
              </a:spcAft>
              <a:buClr>
                <a:srgbClr val="888888"/>
              </a:buClr>
              <a:buSzPts val="8400"/>
              <a:buNone/>
              <a:defRPr sz="8400">
                <a:solidFill>
                  <a:srgbClr val="888888"/>
                </a:solidFill>
              </a:defRPr>
            </a:lvl1pPr>
            <a:lvl2pPr marL="914400" lvl="1" indent="-228600" algn="l">
              <a:spcBef>
                <a:spcPts val="1500"/>
              </a:spcBef>
              <a:spcAft>
                <a:spcPts val="0"/>
              </a:spcAft>
              <a:buClr>
                <a:srgbClr val="888888"/>
              </a:buClr>
              <a:buSzPts val="7500"/>
              <a:buNone/>
              <a:defRPr sz="7500">
                <a:solidFill>
                  <a:srgbClr val="888888"/>
                </a:solidFill>
              </a:defRPr>
            </a:lvl2pPr>
            <a:lvl3pPr marL="1371600" lvl="2" indent="-228600" algn="l">
              <a:spcBef>
                <a:spcPts val="1300"/>
              </a:spcBef>
              <a:spcAft>
                <a:spcPts val="0"/>
              </a:spcAft>
              <a:buClr>
                <a:srgbClr val="888888"/>
              </a:buClr>
              <a:buSzPts val="6700"/>
              <a:buNone/>
              <a:defRPr sz="6700">
                <a:solidFill>
                  <a:srgbClr val="888888"/>
                </a:solidFill>
              </a:defRPr>
            </a:lvl3pPr>
            <a:lvl4pPr marL="1828800" lvl="3" indent="-228600" algn="l">
              <a:spcBef>
                <a:spcPts val="1200"/>
              </a:spcBef>
              <a:spcAft>
                <a:spcPts val="0"/>
              </a:spcAft>
              <a:buClr>
                <a:srgbClr val="888888"/>
              </a:buClr>
              <a:buSzPts val="5800"/>
              <a:buNone/>
              <a:defRPr sz="5800">
                <a:solidFill>
                  <a:srgbClr val="888888"/>
                </a:solidFill>
              </a:defRPr>
            </a:lvl4pPr>
            <a:lvl5pPr marL="2286000" lvl="4" indent="-228600" algn="l">
              <a:spcBef>
                <a:spcPts val="1200"/>
              </a:spcBef>
              <a:spcAft>
                <a:spcPts val="0"/>
              </a:spcAft>
              <a:buClr>
                <a:srgbClr val="888888"/>
              </a:buClr>
              <a:buSzPts val="5800"/>
              <a:buNone/>
              <a:defRPr sz="5800">
                <a:solidFill>
                  <a:srgbClr val="888888"/>
                </a:solidFill>
              </a:defRPr>
            </a:lvl5pPr>
            <a:lvl6pPr marL="2743200" lvl="5" indent="-228600" algn="l">
              <a:spcBef>
                <a:spcPts val="1200"/>
              </a:spcBef>
              <a:spcAft>
                <a:spcPts val="0"/>
              </a:spcAft>
              <a:buClr>
                <a:srgbClr val="888888"/>
              </a:buClr>
              <a:buSzPts val="5800"/>
              <a:buNone/>
              <a:defRPr sz="5800">
                <a:solidFill>
                  <a:srgbClr val="888888"/>
                </a:solidFill>
              </a:defRPr>
            </a:lvl6pPr>
            <a:lvl7pPr marL="3200400" lvl="6" indent="-228600" algn="l">
              <a:spcBef>
                <a:spcPts val="1200"/>
              </a:spcBef>
              <a:spcAft>
                <a:spcPts val="0"/>
              </a:spcAft>
              <a:buClr>
                <a:srgbClr val="888888"/>
              </a:buClr>
              <a:buSzPts val="5800"/>
              <a:buNone/>
              <a:defRPr sz="5800">
                <a:solidFill>
                  <a:srgbClr val="888888"/>
                </a:solidFill>
              </a:defRPr>
            </a:lvl7pPr>
            <a:lvl8pPr marL="3657600" lvl="7" indent="-228600" algn="l">
              <a:spcBef>
                <a:spcPts val="1200"/>
              </a:spcBef>
              <a:spcAft>
                <a:spcPts val="0"/>
              </a:spcAft>
              <a:buClr>
                <a:srgbClr val="888888"/>
              </a:buClr>
              <a:buSzPts val="5800"/>
              <a:buNone/>
              <a:defRPr sz="5800">
                <a:solidFill>
                  <a:srgbClr val="888888"/>
                </a:solidFill>
              </a:defRPr>
            </a:lvl8pPr>
            <a:lvl9pPr marL="4114800" lvl="8" indent="-228600" algn="l">
              <a:spcBef>
                <a:spcPts val="1200"/>
              </a:spcBef>
              <a:spcAft>
                <a:spcPts val="0"/>
              </a:spcAft>
              <a:buClr>
                <a:srgbClr val="888888"/>
              </a:buClr>
              <a:buSzPts val="5800"/>
              <a:buNone/>
              <a:defRPr sz="5800">
                <a:solidFill>
                  <a:srgbClr val="888888"/>
                </a:solidFill>
              </a:defRPr>
            </a:lvl9pPr>
          </a:lstStyle>
          <a:p>
            <a:endParaRPr/>
          </a:p>
        </p:txBody>
      </p:sp>
      <p:sp>
        <p:nvSpPr>
          <p:cNvPr id="30" name="Google Shape;30;p5"/>
          <p:cNvSpPr txBox="1">
            <a:spLocks noGrp="1"/>
          </p:cNvSpPr>
          <p:nvPr>
            <p:ph type="dt" idx="10"/>
          </p:nvPr>
        </p:nvSpPr>
        <p:spPr>
          <a:xfrm>
            <a:off x="1828800" y="28815455"/>
            <a:ext cx="8534400" cy="1655100"/>
          </a:xfrm>
          <a:prstGeom prst="rect">
            <a:avLst/>
          </a:prstGeom>
          <a:noFill/>
          <a:ln>
            <a:noFill/>
          </a:ln>
        </p:spPr>
        <p:txBody>
          <a:bodyPr spcFirstLastPara="1" wrap="square" lIns="79575" tIns="39775" rIns="79575" bIns="3977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31" name="Google Shape;31;p5"/>
          <p:cNvSpPr txBox="1">
            <a:spLocks noGrp="1"/>
          </p:cNvSpPr>
          <p:nvPr>
            <p:ph type="ftr" idx="11"/>
          </p:nvPr>
        </p:nvSpPr>
        <p:spPr>
          <a:xfrm>
            <a:off x="12496800" y="28815455"/>
            <a:ext cx="11582400" cy="1655100"/>
          </a:xfrm>
          <a:prstGeom prst="rect">
            <a:avLst/>
          </a:prstGeom>
          <a:noFill/>
          <a:ln>
            <a:noFill/>
          </a:ln>
        </p:spPr>
        <p:txBody>
          <a:bodyPr spcFirstLastPara="1" wrap="square" lIns="79575" tIns="39775" rIns="79575" bIns="3977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32" name="Google Shape;32;p5"/>
          <p:cNvSpPr txBox="1">
            <a:spLocks noGrp="1"/>
          </p:cNvSpPr>
          <p:nvPr>
            <p:ph type="sldNum" idx="12"/>
          </p:nvPr>
        </p:nvSpPr>
        <p:spPr>
          <a:xfrm>
            <a:off x="26212800" y="28815455"/>
            <a:ext cx="8534400" cy="1655100"/>
          </a:xfrm>
          <a:prstGeom prst="rect">
            <a:avLst/>
          </a:prstGeom>
          <a:noFill/>
          <a:ln>
            <a:noFill/>
          </a:ln>
        </p:spPr>
        <p:txBody>
          <a:bodyPr spcFirstLastPara="1" wrap="square" lIns="79575" tIns="39775" rIns="79575" bIns="39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828800" y="1245025"/>
            <a:ext cx="32918400" cy="5181600"/>
          </a:xfrm>
          <a:prstGeom prst="rect">
            <a:avLst/>
          </a:prstGeom>
          <a:noFill/>
          <a:ln>
            <a:noFill/>
          </a:ln>
        </p:spPr>
        <p:txBody>
          <a:bodyPr spcFirstLastPara="1" wrap="square" lIns="79575" tIns="39775" rIns="79575" bIns="39775" anchor="ctr" anchorCtr="0">
            <a:normAutofit/>
          </a:bodyPr>
          <a:lstStyle>
            <a:lvl1pPr lvl="0" algn="ctr">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5" name="Google Shape;35;p6"/>
          <p:cNvSpPr txBox="1">
            <a:spLocks noGrp="1"/>
          </p:cNvSpPr>
          <p:nvPr>
            <p:ph type="body" idx="1"/>
          </p:nvPr>
        </p:nvSpPr>
        <p:spPr>
          <a:xfrm>
            <a:off x="1828800" y="7254243"/>
            <a:ext cx="16154400" cy="20517600"/>
          </a:xfrm>
          <a:prstGeom prst="rect">
            <a:avLst/>
          </a:prstGeom>
          <a:noFill/>
          <a:ln>
            <a:noFill/>
          </a:ln>
        </p:spPr>
        <p:txBody>
          <a:bodyPr spcFirstLastPara="1" wrap="square" lIns="79575" tIns="39775" rIns="79575" bIns="39775" anchor="t" anchorCtr="0">
            <a:normAutofit/>
          </a:bodyPr>
          <a:lstStyle>
            <a:lvl1pPr marL="457200" lvl="0" indent="-971550" algn="l">
              <a:spcBef>
                <a:spcPts val="2300"/>
              </a:spcBef>
              <a:spcAft>
                <a:spcPts val="0"/>
              </a:spcAft>
              <a:buClr>
                <a:schemeClr val="dk1"/>
              </a:buClr>
              <a:buSzPts val="11700"/>
              <a:buChar char="•"/>
              <a:defRPr sz="11700"/>
            </a:lvl1pPr>
            <a:lvl2pPr marL="914400" lvl="1" indent="-863600" algn="l">
              <a:spcBef>
                <a:spcPts val="2000"/>
              </a:spcBef>
              <a:spcAft>
                <a:spcPts val="0"/>
              </a:spcAft>
              <a:buClr>
                <a:schemeClr val="dk1"/>
              </a:buClr>
              <a:buSzPts val="10000"/>
              <a:buChar char="–"/>
              <a:defRPr sz="10000"/>
            </a:lvl2pPr>
            <a:lvl3pPr marL="1371600" lvl="2" indent="-762000" algn="l">
              <a:spcBef>
                <a:spcPts val="1700"/>
              </a:spcBef>
              <a:spcAft>
                <a:spcPts val="0"/>
              </a:spcAft>
              <a:buClr>
                <a:schemeClr val="dk1"/>
              </a:buClr>
              <a:buSzPts val="8400"/>
              <a:buChar char="•"/>
              <a:defRPr sz="8400"/>
            </a:lvl3pPr>
            <a:lvl4pPr marL="1828800" lvl="3" indent="-704850" algn="l">
              <a:spcBef>
                <a:spcPts val="1500"/>
              </a:spcBef>
              <a:spcAft>
                <a:spcPts val="0"/>
              </a:spcAft>
              <a:buClr>
                <a:schemeClr val="dk1"/>
              </a:buClr>
              <a:buSzPts val="7500"/>
              <a:buChar char="–"/>
              <a:defRPr sz="7500"/>
            </a:lvl4pPr>
            <a:lvl5pPr marL="2286000" lvl="4" indent="-704850" algn="l">
              <a:spcBef>
                <a:spcPts val="1500"/>
              </a:spcBef>
              <a:spcAft>
                <a:spcPts val="0"/>
              </a:spcAft>
              <a:buClr>
                <a:schemeClr val="dk1"/>
              </a:buClr>
              <a:buSzPts val="7500"/>
              <a:buChar char="»"/>
              <a:defRPr sz="7500"/>
            </a:lvl5pPr>
            <a:lvl6pPr marL="2743200" lvl="5" indent="-704850" algn="l">
              <a:spcBef>
                <a:spcPts val="1500"/>
              </a:spcBef>
              <a:spcAft>
                <a:spcPts val="0"/>
              </a:spcAft>
              <a:buClr>
                <a:schemeClr val="dk1"/>
              </a:buClr>
              <a:buSzPts val="7500"/>
              <a:buChar char="•"/>
              <a:defRPr sz="7500"/>
            </a:lvl6pPr>
            <a:lvl7pPr marL="3200400" lvl="6" indent="-704850" algn="l">
              <a:spcBef>
                <a:spcPts val="1500"/>
              </a:spcBef>
              <a:spcAft>
                <a:spcPts val="0"/>
              </a:spcAft>
              <a:buClr>
                <a:schemeClr val="dk1"/>
              </a:buClr>
              <a:buSzPts val="7500"/>
              <a:buChar char="•"/>
              <a:defRPr sz="7500"/>
            </a:lvl7pPr>
            <a:lvl8pPr marL="3657600" lvl="7" indent="-704850" algn="l">
              <a:spcBef>
                <a:spcPts val="1500"/>
              </a:spcBef>
              <a:spcAft>
                <a:spcPts val="0"/>
              </a:spcAft>
              <a:buClr>
                <a:schemeClr val="dk1"/>
              </a:buClr>
              <a:buSzPts val="7500"/>
              <a:buChar char="•"/>
              <a:defRPr sz="7500"/>
            </a:lvl8pPr>
            <a:lvl9pPr marL="4114800" lvl="8" indent="-704850" algn="l">
              <a:spcBef>
                <a:spcPts val="1500"/>
              </a:spcBef>
              <a:spcAft>
                <a:spcPts val="0"/>
              </a:spcAft>
              <a:buClr>
                <a:schemeClr val="dk1"/>
              </a:buClr>
              <a:buSzPts val="7500"/>
              <a:buChar char="•"/>
              <a:defRPr sz="7500"/>
            </a:lvl9pPr>
          </a:lstStyle>
          <a:p>
            <a:endParaRPr/>
          </a:p>
        </p:txBody>
      </p:sp>
      <p:sp>
        <p:nvSpPr>
          <p:cNvPr id="36" name="Google Shape;36;p6"/>
          <p:cNvSpPr txBox="1">
            <a:spLocks noGrp="1"/>
          </p:cNvSpPr>
          <p:nvPr>
            <p:ph type="body" idx="2"/>
          </p:nvPr>
        </p:nvSpPr>
        <p:spPr>
          <a:xfrm>
            <a:off x="18592800" y="7254243"/>
            <a:ext cx="16154400" cy="20517600"/>
          </a:xfrm>
          <a:prstGeom prst="rect">
            <a:avLst/>
          </a:prstGeom>
          <a:noFill/>
          <a:ln>
            <a:noFill/>
          </a:ln>
        </p:spPr>
        <p:txBody>
          <a:bodyPr spcFirstLastPara="1" wrap="square" lIns="79575" tIns="39775" rIns="79575" bIns="39775" anchor="t" anchorCtr="0">
            <a:normAutofit/>
          </a:bodyPr>
          <a:lstStyle>
            <a:lvl1pPr marL="457200" lvl="0" indent="-971550" algn="l">
              <a:spcBef>
                <a:spcPts val="2300"/>
              </a:spcBef>
              <a:spcAft>
                <a:spcPts val="0"/>
              </a:spcAft>
              <a:buClr>
                <a:schemeClr val="dk1"/>
              </a:buClr>
              <a:buSzPts val="11700"/>
              <a:buChar char="•"/>
              <a:defRPr sz="11700"/>
            </a:lvl1pPr>
            <a:lvl2pPr marL="914400" lvl="1" indent="-863600" algn="l">
              <a:spcBef>
                <a:spcPts val="2000"/>
              </a:spcBef>
              <a:spcAft>
                <a:spcPts val="0"/>
              </a:spcAft>
              <a:buClr>
                <a:schemeClr val="dk1"/>
              </a:buClr>
              <a:buSzPts val="10000"/>
              <a:buChar char="–"/>
              <a:defRPr sz="10000"/>
            </a:lvl2pPr>
            <a:lvl3pPr marL="1371600" lvl="2" indent="-762000" algn="l">
              <a:spcBef>
                <a:spcPts val="1700"/>
              </a:spcBef>
              <a:spcAft>
                <a:spcPts val="0"/>
              </a:spcAft>
              <a:buClr>
                <a:schemeClr val="dk1"/>
              </a:buClr>
              <a:buSzPts val="8400"/>
              <a:buChar char="•"/>
              <a:defRPr sz="8400"/>
            </a:lvl3pPr>
            <a:lvl4pPr marL="1828800" lvl="3" indent="-704850" algn="l">
              <a:spcBef>
                <a:spcPts val="1500"/>
              </a:spcBef>
              <a:spcAft>
                <a:spcPts val="0"/>
              </a:spcAft>
              <a:buClr>
                <a:schemeClr val="dk1"/>
              </a:buClr>
              <a:buSzPts val="7500"/>
              <a:buChar char="–"/>
              <a:defRPr sz="7500"/>
            </a:lvl4pPr>
            <a:lvl5pPr marL="2286000" lvl="4" indent="-704850" algn="l">
              <a:spcBef>
                <a:spcPts val="1500"/>
              </a:spcBef>
              <a:spcAft>
                <a:spcPts val="0"/>
              </a:spcAft>
              <a:buClr>
                <a:schemeClr val="dk1"/>
              </a:buClr>
              <a:buSzPts val="7500"/>
              <a:buChar char="»"/>
              <a:defRPr sz="7500"/>
            </a:lvl5pPr>
            <a:lvl6pPr marL="2743200" lvl="5" indent="-704850" algn="l">
              <a:spcBef>
                <a:spcPts val="1500"/>
              </a:spcBef>
              <a:spcAft>
                <a:spcPts val="0"/>
              </a:spcAft>
              <a:buClr>
                <a:schemeClr val="dk1"/>
              </a:buClr>
              <a:buSzPts val="7500"/>
              <a:buChar char="•"/>
              <a:defRPr sz="7500"/>
            </a:lvl6pPr>
            <a:lvl7pPr marL="3200400" lvl="6" indent="-704850" algn="l">
              <a:spcBef>
                <a:spcPts val="1500"/>
              </a:spcBef>
              <a:spcAft>
                <a:spcPts val="0"/>
              </a:spcAft>
              <a:buClr>
                <a:schemeClr val="dk1"/>
              </a:buClr>
              <a:buSzPts val="7500"/>
              <a:buChar char="•"/>
              <a:defRPr sz="7500"/>
            </a:lvl7pPr>
            <a:lvl8pPr marL="3657600" lvl="7" indent="-704850" algn="l">
              <a:spcBef>
                <a:spcPts val="1500"/>
              </a:spcBef>
              <a:spcAft>
                <a:spcPts val="0"/>
              </a:spcAft>
              <a:buClr>
                <a:schemeClr val="dk1"/>
              </a:buClr>
              <a:buSzPts val="7500"/>
              <a:buChar char="•"/>
              <a:defRPr sz="7500"/>
            </a:lvl8pPr>
            <a:lvl9pPr marL="4114800" lvl="8" indent="-704850" algn="l">
              <a:spcBef>
                <a:spcPts val="1500"/>
              </a:spcBef>
              <a:spcAft>
                <a:spcPts val="0"/>
              </a:spcAft>
              <a:buClr>
                <a:schemeClr val="dk1"/>
              </a:buClr>
              <a:buSzPts val="7500"/>
              <a:buChar char="•"/>
              <a:defRPr sz="7500"/>
            </a:lvl9pPr>
          </a:lstStyle>
          <a:p>
            <a:endParaRPr/>
          </a:p>
        </p:txBody>
      </p:sp>
      <p:sp>
        <p:nvSpPr>
          <p:cNvPr id="37" name="Google Shape;37;p6"/>
          <p:cNvSpPr txBox="1">
            <a:spLocks noGrp="1"/>
          </p:cNvSpPr>
          <p:nvPr>
            <p:ph type="dt" idx="10"/>
          </p:nvPr>
        </p:nvSpPr>
        <p:spPr>
          <a:xfrm>
            <a:off x="1828800" y="28815455"/>
            <a:ext cx="8534400" cy="1655100"/>
          </a:xfrm>
          <a:prstGeom prst="rect">
            <a:avLst/>
          </a:prstGeom>
          <a:noFill/>
          <a:ln>
            <a:noFill/>
          </a:ln>
        </p:spPr>
        <p:txBody>
          <a:bodyPr spcFirstLastPara="1" wrap="square" lIns="79575" tIns="39775" rIns="79575" bIns="3977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38" name="Google Shape;38;p6"/>
          <p:cNvSpPr txBox="1">
            <a:spLocks noGrp="1"/>
          </p:cNvSpPr>
          <p:nvPr>
            <p:ph type="ftr" idx="11"/>
          </p:nvPr>
        </p:nvSpPr>
        <p:spPr>
          <a:xfrm>
            <a:off x="12496800" y="28815455"/>
            <a:ext cx="11582400" cy="1655100"/>
          </a:xfrm>
          <a:prstGeom prst="rect">
            <a:avLst/>
          </a:prstGeom>
          <a:noFill/>
          <a:ln>
            <a:noFill/>
          </a:ln>
        </p:spPr>
        <p:txBody>
          <a:bodyPr spcFirstLastPara="1" wrap="square" lIns="79575" tIns="39775" rIns="79575" bIns="3977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39" name="Google Shape;39;p6"/>
          <p:cNvSpPr txBox="1">
            <a:spLocks noGrp="1"/>
          </p:cNvSpPr>
          <p:nvPr>
            <p:ph type="sldNum" idx="12"/>
          </p:nvPr>
        </p:nvSpPr>
        <p:spPr>
          <a:xfrm>
            <a:off x="26212800" y="28815455"/>
            <a:ext cx="8534400" cy="1655100"/>
          </a:xfrm>
          <a:prstGeom prst="rect">
            <a:avLst/>
          </a:prstGeom>
          <a:noFill/>
          <a:ln>
            <a:noFill/>
          </a:ln>
        </p:spPr>
        <p:txBody>
          <a:bodyPr spcFirstLastPara="1" wrap="square" lIns="79575" tIns="39775" rIns="79575" bIns="39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828800" y="1245025"/>
            <a:ext cx="32918400" cy="5181600"/>
          </a:xfrm>
          <a:prstGeom prst="rect">
            <a:avLst/>
          </a:prstGeom>
          <a:noFill/>
          <a:ln>
            <a:noFill/>
          </a:ln>
        </p:spPr>
        <p:txBody>
          <a:bodyPr spcFirstLastPara="1" wrap="square" lIns="79575" tIns="39775" rIns="79575" bIns="39775" anchor="ctr" anchorCtr="0">
            <a:normAutofit/>
          </a:bodyPr>
          <a:lstStyle>
            <a:lvl1pPr lvl="0" algn="ctr">
              <a:spcBef>
                <a:spcPts val="0"/>
              </a:spcBef>
              <a:spcAft>
                <a:spcPts val="0"/>
              </a:spcAft>
              <a:buClr>
                <a:schemeClr val="dk1"/>
              </a:buClr>
              <a:buSzPts val="18400"/>
              <a:buFont typeface="Calibri"/>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2" name="Google Shape;42;p7"/>
          <p:cNvSpPr txBox="1">
            <a:spLocks noGrp="1"/>
          </p:cNvSpPr>
          <p:nvPr>
            <p:ph type="body" idx="1"/>
          </p:nvPr>
        </p:nvSpPr>
        <p:spPr>
          <a:xfrm>
            <a:off x="1828800" y="6959179"/>
            <a:ext cx="16160700" cy="2900100"/>
          </a:xfrm>
          <a:prstGeom prst="rect">
            <a:avLst/>
          </a:prstGeom>
          <a:noFill/>
          <a:ln>
            <a:noFill/>
          </a:ln>
        </p:spPr>
        <p:txBody>
          <a:bodyPr spcFirstLastPara="1" wrap="square" lIns="79575" tIns="39775" rIns="79575" bIns="39775" anchor="b" anchorCtr="0">
            <a:normAutofit/>
          </a:bodyPr>
          <a:lstStyle>
            <a:lvl1pPr marL="457200" lvl="0" indent="-228600" algn="l">
              <a:spcBef>
                <a:spcPts val="2000"/>
              </a:spcBef>
              <a:spcAft>
                <a:spcPts val="0"/>
              </a:spcAft>
              <a:buClr>
                <a:schemeClr val="dk1"/>
              </a:buClr>
              <a:buSzPts val="10000"/>
              <a:buNone/>
              <a:defRPr sz="10000" b="1"/>
            </a:lvl1pPr>
            <a:lvl2pPr marL="914400" lvl="1" indent="-228600" algn="l">
              <a:spcBef>
                <a:spcPts val="1700"/>
              </a:spcBef>
              <a:spcAft>
                <a:spcPts val="0"/>
              </a:spcAft>
              <a:buClr>
                <a:schemeClr val="dk1"/>
              </a:buClr>
              <a:buSzPts val="8400"/>
              <a:buNone/>
              <a:defRPr sz="8400" b="1"/>
            </a:lvl2pPr>
            <a:lvl3pPr marL="1371600" lvl="2" indent="-228600" algn="l">
              <a:spcBef>
                <a:spcPts val="1500"/>
              </a:spcBef>
              <a:spcAft>
                <a:spcPts val="0"/>
              </a:spcAft>
              <a:buClr>
                <a:schemeClr val="dk1"/>
              </a:buClr>
              <a:buSzPts val="7500"/>
              <a:buNone/>
              <a:defRPr sz="7500" b="1"/>
            </a:lvl3pPr>
            <a:lvl4pPr marL="1828800" lvl="3" indent="-228600" algn="l">
              <a:spcBef>
                <a:spcPts val="1300"/>
              </a:spcBef>
              <a:spcAft>
                <a:spcPts val="0"/>
              </a:spcAft>
              <a:buClr>
                <a:schemeClr val="dk1"/>
              </a:buClr>
              <a:buSzPts val="6700"/>
              <a:buNone/>
              <a:defRPr sz="6700" b="1"/>
            </a:lvl4pPr>
            <a:lvl5pPr marL="2286000" lvl="4" indent="-228600" algn="l">
              <a:spcBef>
                <a:spcPts val="1300"/>
              </a:spcBef>
              <a:spcAft>
                <a:spcPts val="0"/>
              </a:spcAft>
              <a:buClr>
                <a:schemeClr val="dk1"/>
              </a:buClr>
              <a:buSzPts val="6700"/>
              <a:buNone/>
              <a:defRPr sz="6700" b="1"/>
            </a:lvl5pPr>
            <a:lvl6pPr marL="2743200" lvl="5" indent="-228600" algn="l">
              <a:spcBef>
                <a:spcPts val="1300"/>
              </a:spcBef>
              <a:spcAft>
                <a:spcPts val="0"/>
              </a:spcAft>
              <a:buClr>
                <a:schemeClr val="dk1"/>
              </a:buClr>
              <a:buSzPts val="6700"/>
              <a:buNone/>
              <a:defRPr sz="6700" b="1"/>
            </a:lvl6pPr>
            <a:lvl7pPr marL="3200400" lvl="6" indent="-228600" algn="l">
              <a:spcBef>
                <a:spcPts val="1300"/>
              </a:spcBef>
              <a:spcAft>
                <a:spcPts val="0"/>
              </a:spcAft>
              <a:buClr>
                <a:schemeClr val="dk1"/>
              </a:buClr>
              <a:buSzPts val="6700"/>
              <a:buNone/>
              <a:defRPr sz="6700" b="1"/>
            </a:lvl7pPr>
            <a:lvl8pPr marL="3657600" lvl="7" indent="-228600" algn="l">
              <a:spcBef>
                <a:spcPts val="1300"/>
              </a:spcBef>
              <a:spcAft>
                <a:spcPts val="0"/>
              </a:spcAft>
              <a:buClr>
                <a:schemeClr val="dk1"/>
              </a:buClr>
              <a:buSzPts val="6700"/>
              <a:buNone/>
              <a:defRPr sz="6700" b="1"/>
            </a:lvl8pPr>
            <a:lvl9pPr marL="4114800" lvl="8" indent="-228600" algn="l">
              <a:spcBef>
                <a:spcPts val="1300"/>
              </a:spcBef>
              <a:spcAft>
                <a:spcPts val="0"/>
              </a:spcAft>
              <a:buClr>
                <a:schemeClr val="dk1"/>
              </a:buClr>
              <a:buSzPts val="6700"/>
              <a:buNone/>
              <a:defRPr sz="6700" b="1"/>
            </a:lvl9pPr>
          </a:lstStyle>
          <a:p>
            <a:endParaRPr/>
          </a:p>
        </p:txBody>
      </p:sp>
      <p:sp>
        <p:nvSpPr>
          <p:cNvPr id="43" name="Google Shape;43;p7"/>
          <p:cNvSpPr txBox="1">
            <a:spLocks noGrp="1"/>
          </p:cNvSpPr>
          <p:nvPr>
            <p:ph type="body" idx="2"/>
          </p:nvPr>
        </p:nvSpPr>
        <p:spPr>
          <a:xfrm>
            <a:off x="1828800" y="9859433"/>
            <a:ext cx="16160700" cy="17912700"/>
          </a:xfrm>
          <a:prstGeom prst="rect">
            <a:avLst/>
          </a:prstGeom>
          <a:noFill/>
          <a:ln>
            <a:noFill/>
          </a:ln>
        </p:spPr>
        <p:txBody>
          <a:bodyPr spcFirstLastPara="1" wrap="square" lIns="79575" tIns="39775" rIns="79575" bIns="39775" anchor="t" anchorCtr="0">
            <a:normAutofit/>
          </a:bodyPr>
          <a:lstStyle>
            <a:lvl1pPr marL="457200" lvl="0" indent="-863600" algn="l">
              <a:spcBef>
                <a:spcPts val="2000"/>
              </a:spcBef>
              <a:spcAft>
                <a:spcPts val="0"/>
              </a:spcAft>
              <a:buClr>
                <a:schemeClr val="dk1"/>
              </a:buClr>
              <a:buSzPts val="10000"/>
              <a:buChar char="•"/>
              <a:defRPr sz="10000"/>
            </a:lvl1pPr>
            <a:lvl2pPr marL="914400" lvl="1" indent="-762000" algn="l">
              <a:spcBef>
                <a:spcPts val="1700"/>
              </a:spcBef>
              <a:spcAft>
                <a:spcPts val="0"/>
              </a:spcAft>
              <a:buClr>
                <a:schemeClr val="dk1"/>
              </a:buClr>
              <a:buSzPts val="8400"/>
              <a:buChar char="–"/>
              <a:defRPr sz="8400"/>
            </a:lvl2pPr>
            <a:lvl3pPr marL="1371600" lvl="2" indent="-704850" algn="l">
              <a:spcBef>
                <a:spcPts val="1500"/>
              </a:spcBef>
              <a:spcAft>
                <a:spcPts val="0"/>
              </a:spcAft>
              <a:buClr>
                <a:schemeClr val="dk1"/>
              </a:buClr>
              <a:buSzPts val="7500"/>
              <a:buChar char="•"/>
              <a:defRPr sz="7500"/>
            </a:lvl3pPr>
            <a:lvl4pPr marL="1828800" lvl="3" indent="-654050" algn="l">
              <a:spcBef>
                <a:spcPts val="1300"/>
              </a:spcBef>
              <a:spcAft>
                <a:spcPts val="0"/>
              </a:spcAft>
              <a:buClr>
                <a:schemeClr val="dk1"/>
              </a:buClr>
              <a:buSzPts val="6700"/>
              <a:buChar char="–"/>
              <a:defRPr sz="6700"/>
            </a:lvl4pPr>
            <a:lvl5pPr marL="2286000" lvl="4" indent="-654050" algn="l">
              <a:spcBef>
                <a:spcPts val="1300"/>
              </a:spcBef>
              <a:spcAft>
                <a:spcPts val="0"/>
              </a:spcAft>
              <a:buClr>
                <a:schemeClr val="dk1"/>
              </a:buClr>
              <a:buSzPts val="6700"/>
              <a:buChar char="»"/>
              <a:defRPr sz="6700"/>
            </a:lvl5pPr>
            <a:lvl6pPr marL="2743200" lvl="5" indent="-654050" algn="l">
              <a:spcBef>
                <a:spcPts val="1300"/>
              </a:spcBef>
              <a:spcAft>
                <a:spcPts val="0"/>
              </a:spcAft>
              <a:buClr>
                <a:schemeClr val="dk1"/>
              </a:buClr>
              <a:buSzPts val="6700"/>
              <a:buChar char="•"/>
              <a:defRPr sz="6700"/>
            </a:lvl6pPr>
            <a:lvl7pPr marL="3200400" lvl="6" indent="-654050" algn="l">
              <a:spcBef>
                <a:spcPts val="1300"/>
              </a:spcBef>
              <a:spcAft>
                <a:spcPts val="0"/>
              </a:spcAft>
              <a:buClr>
                <a:schemeClr val="dk1"/>
              </a:buClr>
              <a:buSzPts val="6700"/>
              <a:buChar char="•"/>
              <a:defRPr sz="6700"/>
            </a:lvl7pPr>
            <a:lvl8pPr marL="3657600" lvl="7" indent="-654050" algn="l">
              <a:spcBef>
                <a:spcPts val="1300"/>
              </a:spcBef>
              <a:spcAft>
                <a:spcPts val="0"/>
              </a:spcAft>
              <a:buClr>
                <a:schemeClr val="dk1"/>
              </a:buClr>
              <a:buSzPts val="6700"/>
              <a:buChar char="•"/>
              <a:defRPr sz="6700"/>
            </a:lvl8pPr>
            <a:lvl9pPr marL="4114800" lvl="8" indent="-654050" algn="l">
              <a:spcBef>
                <a:spcPts val="1300"/>
              </a:spcBef>
              <a:spcAft>
                <a:spcPts val="0"/>
              </a:spcAft>
              <a:buClr>
                <a:schemeClr val="dk1"/>
              </a:buClr>
              <a:buSzPts val="6700"/>
              <a:buChar char="•"/>
              <a:defRPr sz="6700"/>
            </a:lvl9pPr>
          </a:lstStyle>
          <a:p>
            <a:endParaRPr/>
          </a:p>
        </p:txBody>
      </p:sp>
      <p:sp>
        <p:nvSpPr>
          <p:cNvPr id="44" name="Google Shape;44;p7"/>
          <p:cNvSpPr txBox="1">
            <a:spLocks noGrp="1"/>
          </p:cNvSpPr>
          <p:nvPr>
            <p:ph type="body" idx="3"/>
          </p:nvPr>
        </p:nvSpPr>
        <p:spPr>
          <a:xfrm>
            <a:off x="18580102" y="6959179"/>
            <a:ext cx="16167000" cy="2900100"/>
          </a:xfrm>
          <a:prstGeom prst="rect">
            <a:avLst/>
          </a:prstGeom>
          <a:noFill/>
          <a:ln>
            <a:noFill/>
          </a:ln>
        </p:spPr>
        <p:txBody>
          <a:bodyPr spcFirstLastPara="1" wrap="square" lIns="79575" tIns="39775" rIns="79575" bIns="39775" anchor="b" anchorCtr="0">
            <a:normAutofit/>
          </a:bodyPr>
          <a:lstStyle>
            <a:lvl1pPr marL="457200" lvl="0" indent="-228600" algn="l">
              <a:spcBef>
                <a:spcPts val="2000"/>
              </a:spcBef>
              <a:spcAft>
                <a:spcPts val="0"/>
              </a:spcAft>
              <a:buClr>
                <a:schemeClr val="dk1"/>
              </a:buClr>
              <a:buSzPts val="10000"/>
              <a:buNone/>
              <a:defRPr sz="10000" b="1"/>
            </a:lvl1pPr>
            <a:lvl2pPr marL="914400" lvl="1" indent="-228600" algn="l">
              <a:spcBef>
                <a:spcPts val="1700"/>
              </a:spcBef>
              <a:spcAft>
                <a:spcPts val="0"/>
              </a:spcAft>
              <a:buClr>
                <a:schemeClr val="dk1"/>
              </a:buClr>
              <a:buSzPts val="8400"/>
              <a:buNone/>
              <a:defRPr sz="8400" b="1"/>
            </a:lvl2pPr>
            <a:lvl3pPr marL="1371600" lvl="2" indent="-228600" algn="l">
              <a:spcBef>
                <a:spcPts val="1500"/>
              </a:spcBef>
              <a:spcAft>
                <a:spcPts val="0"/>
              </a:spcAft>
              <a:buClr>
                <a:schemeClr val="dk1"/>
              </a:buClr>
              <a:buSzPts val="7500"/>
              <a:buNone/>
              <a:defRPr sz="7500" b="1"/>
            </a:lvl3pPr>
            <a:lvl4pPr marL="1828800" lvl="3" indent="-228600" algn="l">
              <a:spcBef>
                <a:spcPts val="1300"/>
              </a:spcBef>
              <a:spcAft>
                <a:spcPts val="0"/>
              </a:spcAft>
              <a:buClr>
                <a:schemeClr val="dk1"/>
              </a:buClr>
              <a:buSzPts val="6700"/>
              <a:buNone/>
              <a:defRPr sz="6700" b="1"/>
            </a:lvl4pPr>
            <a:lvl5pPr marL="2286000" lvl="4" indent="-228600" algn="l">
              <a:spcBef>
                <a:spcPts val="1300"/>
              </a:spcBef>
              <a:spcAft>
                <a:spcPts val="0"/>
              </a:spcAft>
              <a:buClr>
                <a:schemeClr val="dk1"/>
              </a:buClr>
              <a:buSzPts val="6700"/>
              <a:buNone/>
              <a:defRPr sz="6700" b="1"/>
            </a:lvl5pPr>
            <a:lvl6pPr marL="2743200" lvl="5" indent="-228600" algn="l">
              <a:spcBef>
                <a:spcPts val="1300"/>
              </a:spcBef>
              <a:spcAft>
                <a:spcPts val="0"/>
              </a:spcAft>
              <a:buClr>
                <a:schemeClr val="dk1"/>
              </a:buClr>
              <a:buSzPts val="6700"/>
              <a:buNone/>
              <a:defRPr sz="6700" b="1"/>
            </a:lvl6pPr>
            <a:lvl7pPr marL="3200400" lvl="6" indent="-228600" algn="l">
              <a:spcBef>
                <a:spcPts val="1300"/>
              </a:spcBef>
              <a:spcAft>
                <a:spcPts val="0"/>
              </a:spcAft>
              <a:buClr>
                <a:schemeClr val="dk1"/>
              </a:buClr>
              <a:buSzPts val="6700"/>
              <a:buNone/>
              <a:defRPr sz="6700" b="1"/>
            </a:lvl7pPr>
            <a:lvl8pPr marL="3657600" lvl="7" indent="-228600" algn="l">
              <a:spcBef>
                <a:spcPts val="1300"/>
              </a:spcBef>
              <a:spcAft>
                <a:spcPts val="0"/>
              </a:spcAft>
              <a:buClr>
                <a:schemeClr val="dk1"/>
              </a:buClr>
              <a:buSzPts val="6700"/>
              <a:buNone/>
              <a:defRPr sz="6700" b="1"/>
            </a:lvl8pPr>
            <a:lvl9pPr marL="4114800" lvl="8" indent="-228600" algn="l">
              <a:spcBef>
                <a:spcPts val="1300"/>
              </a:spcBef>
              <a:spcAft>
                <a:spcPts val="0"/>
              </a:spcAft>
              <a:buClr>
                <a:schemeClr val="dk1"/>
              </a:buClr>
              <a:buSzPts val="6700"/>
              <a:buNone/>
              <a:defRPr sz="6700" b="1"/>
            </a:lvl9pPr>
          </a:lstStyle>
          <a:p>
            <a:endParaRPr/>
          </a:p>
        </p:txBody>
      </p:sp>
      <p:sp>
        <p:nvSpPr>
          <p:cNvPr id="45" name="Google Shape;45;p7"/>
          <p:cNvSpPr txBox="1">
            <a:spLocks noGrp="1"/>
          </p:cNvSpPr>
          <p:nvPr>
            <p:ph type="body" idx="4"/>
          </p:nvPr>
        </p:nvSpPr>
        <p:spPr>
          <a:xfrm>
            <a:off x="18580102" y="9859433"/>
            <a:ext cx="16167000" cy="17912700"/>
          </a:xfrm>
          <a:prstGeom prst="rect">
            <a:avLst/>
          </a:prstGeom>
          <a:noFill/>
          <a:ln>
            <a:noFill/>
          </a:ln>
        </p:spPr>
        <p:txBody>
          <a:bodyPr spcFirstLastPara="1" wrap="square" lIns="79575" tIns="39775" rIns="79575" bIns="39775" anchor="t" anchorCtr="0">
            <a:normAutofit/>
          </a:bodyPr>
          <a:lstStyle>
            <a:lvl1pPr marL="457200" lvl="0" indent="-863600" algn="l">
              <a:spcBef>
                <a:spcPts val="2000"/>
              </a:spcBef>
              <a:spcAft>
                <a:spcPts val="0"/>
              </a:spcAft>
              <a:buClr>
                <a:schemeClr val="dk1"/>
              </a:buClr>
              <a:buSzPts val="10000"/>
              <a:buChar char="•"/>
              <a:defRPr sz="10000"/>
            </a:lvl1pPr>
            <a:lvl2pPr marL="914400" lvl="1" indent="-762000" algn="l">
              <a:spcBef>
                <a:spcPts val="1700"/>
              </a:spcBef>
              <a:spcAft>
                <a:spcPts val="0"/>
              </a:spcAft>
              <a:buClr>
                <a:schemeClr val="dk1"/>
              </a:buClr>
              <a:buSzPts val="8400"/>
              <a:buChar char="–"/>
              <a:defRPr sz="8400"/>
            </a:lvl2pPr>
            <a:lvl3pPr marL="1371600" lvl="2" indent="-704850" algn="l">
              <a:spcBef>
                <a:spcPts val="1500"/>
              </a:spcBef>
              <a:spcAft>
                <a:spcPts val="0"/>
              </a:spcAft>
              <a:buClr>
                <a:schemeClr val="dk1"/>
              </a:buClr>
              <a:buSzPts val="7500"/>
              <a:buChar char="•"/>
              <a:defRPr sz="7500"/>
            </a:lvl3pPr>
            <a:lvl4pPr marL="1828800" lvl="3" indent="-654050" algn="l">
              <a:spcBef>
                <a:spcPts val="1300"/>
              </a:spcBef>
              <a:spcAft>
                <a:spcPts val="0"/>
              </a:spcAft>
              <a:buClr>
                <a:schemeClr val="dk1"/>
              </a:buClr>
              <a:buSzPts val="6700"/>
              <a:buChar char="–"/>
              <a:defRPr sz="6700"/>
            </a:lvl4pPr>
            <a:lvl5pPr marL="2286000" lvl="4" indent="-654050" algn="l">
              <a:spcBef>
                <a:spcPts val="1300"/>
              </a:spcBef>
              <a:spcAft>
                <a:spcPts val="0"/>
              </a:spcAft>
              <a:buClr>
                <a:schemeClr val="dk1"/>
              </a:buClr>
              <a:buSzPts val="6700"/>
              <a:buChar char="»"/>
              <a:defRPr sz="6700"/>
            </a:lvl5pPr>
            <a:lvl6pPr marL="2743200" lvl="5" indent="-654050" algn="l">
              <a:spcBef>
                <a:spcPts val="1300"/>
              </a:spcBef>
              <a:spcAft>
                <a:spcPts val="0"/>
              </a:spcAft>
              <a:buClr>
                <a:schemeClr val="dk1"/>
              </a:buClr>
              <a:buSzPts val="6700"/>
              <a:buChar char="•"/>
              <a:defRPr sz="6700"/>
            </a:lvl6pPr>
            <a:lvl7pPr marL="3200400" lvl="6" indent="-654050" algn="l">
              <a:spcBef>
                <a:spcPts val="1300"/>
              </a:spcBef>
              <a:spcAft>
                <a:spcPts val="0"/>
              </a:spcAft>
              <a:buClr>
                <a:schemeClr val="dk1"/>
              </a:buClr>
              <a:buSzPts val="6700"/>
              <a:buChar char="•"/>
              <a:defRPr sz="6700"/>
            </a:lvl7pPr>
            <a:lvl8pPr marL="3657600" lvl="7" indent="-654050" algn="l">
              <a:spcBef>
                <a:spcPts val="1300"/>
              </a:spcBef>
              <a:spcAft>
                <a:spcPts val="0"/>
              </a:spcAft>
              <a:buClr>
                <a:schemeClr val="dk1"/>
              </a:buClr>
              <a:buSzPts val="6700"/>
              <a:buChar char="•"/>
              <a:defRPr sz="6700"/>
            </a:lvl8pPr>
            <a:lvl9pPr marL="4114800" lvl="8" indent="-654050" algn="l">
              <a:spcBef>
                <a:spcPts val="1300"/>
              </a:spcBef>
              <a:spcAft>
                <a:spcPts val="0"/>
              </a:spcAft>
              <a:buClr>
                <a:schemeClr val="dk1"/>
              </a:buClr>
              <a:buSzPts val="6700"/>
              <a:buChar char="•"/>
              <a:defRPr sz="6700"/>
            </a:lvl9pPr>
          </a:lstStyle>
          <a:p>
            <a:endParaRPr/>
          </a:p>
        </p:txBody>
      </p:sp>
      <p:sp>
        <p:nvSpPr>
          <p:cNvPr id="46" name="Google Shape;46;p7"/>
          <p:cNvSpPr txBox="1">
            <a:spLocks noGrp="1"/>
          </p:cNvSpPr>
          <p:nvPr>
            <p:ph type="dt" idx="10"/>
          </p:nvPr>
        </p:nvSpPr>
        <p:spPr>
          <a:xfrm>
            <a:off x="1828800" y="28815455"/>
            <a:ext cx="8534400" cy="1655100"/>
          </a:xfrm>
          <a:prstGeom prst="rect">
            <a:avLst/>
          </a:prstGeom>
          <a:noFill/>
          <a:ln>
            <a:noFill/>
          </a:ln>
        </p:spPr>
        <p:txBody>
          <a:bodyPr spcFirstLastPara="1" wrap="square" lIns="79575" tIns="39775" rIns="79575" bIns="3977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47" name="Google Shape;47;p7"/>
          <p:cNvSpPr txBox="1">
            <a:spLocks noGrp="1"/>
          </p:cNvSpPr>
          <p:nvPr>
            <p:ph type="ftr" idx="11"/>
          </p:nvPr>
        </p:nvSpPr>
        <p:spPr>
          <a:xfrm>
            <a:off x="12496800" y="28815455"/>
            <a:ext cx="11582400" cy="1655100"/>
          </a:xfrm>
          <a:prstGeom prst="rect">
            <a:avLst/>
          </a:prstGeom>
          <a:noFill/>
          <a:ln>
            <a:noFill/>
          </a:ln>
        </p:spPr>
        <p:txBody>
          <a:bodyPr spcFirstLastPara="1" wrap="square" lIns="79575" tIns="39775" rIns="79575" bIns="3977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48" name="Google Shape;48;p7"/>
          <p:cNvSpPr txBox="1">
            <a:spLocks noGrp="1"/>
          </p:cNvSpPr>
          <p:nvPr>
            <p:ph type="sldNum" idx="12"/>
          </p:nvPr>
        </p:nvSpPr>
        <p:spPr>
          <a:xfrm>
            <a:off x="26212800" y="28815455"/>
            <a:ext cx="8534400" cy="1655100"/>
          </a:xfrm>
          <a:prstGeom prst="rect">
            <a:avLst/>
          </a:prstGeom>
          <a:noFill/>
          <a:ln>
            <a:noFill/>
          </a:ln>
        </p:spPr>
        <p:txBody>
          <a:bodyPr spcFirstLastPara="1" wrap="square" lIns="79575" tIns="39775" rIns="79575" bIns="39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828800" y="1245025"/>
            <a:ext cx="32918400" cy="5181600"/>
          </a:xfrm>
          <a:prstGeom prst="rect">
            <a:avLst/>
          </a:prstGeom>
          <a:noFill/>
          <a:ln>
            <a:noFill/>
          </a:ln>
        </p:spPr>
        <p:txBody>
          <a:bodyPr spcFirstLastPara="1" wrap="square" lIns="79575" tIns="39775" rIns="79575" bIns="39775" anchor="ctr" anchorCtr="0">
            <a:normAutofit/>
          </a:bodyPr>
          <a:lstStyle>
            <a:lvl1pPr lvl="0" algn="ctr">
              <a:spcBef>
                <a:spcPts val="0"/>
              </a:spcBef>
              <a:spcAft>
                <a:spcPts val="0"/>
              </a:spcAft>
              <a:buClr>
                <a:schemeClr val="dk1"/>
              </a:buClr>
              <a:buSzPts val="16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51" name="Google Shape;51;p8"/>
          <p:cNvSpPr txBox="1">
            <a:spLocks noGrp="1"/>
          </p:cNvSpPr>
          <p:nvPr>
            <p:ph type="dt" idx="10"/>
          </p:nvPr>
        </p:nvSpPr>
        <p:spPr>
          <a:xfrm>
            <a:off x="1828800" y="28815455"/>
            <a:ext cx="8534400" cy="1655100"/>
          </a:xfrm>
          <a:prstGeom prst="rect">
            <a:avLst/>
          </a:prstGeom>
          <a:noFill/>
          <a:ln>
            <a:noFill/>
          </a:ln>
        </p:spPr>
        <p:txBody>
          <a:bodyPr spcFirstLastPara="1" wrap="square" lIns="79575" tIns="39775" rIns="79575" bIns="3977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52" name="Google Shape;52;p8"/>
          <p:cNvSpPr txBox="1">
            <a:spLocks noGrp="1"/>
          </p:cNvSpPr>
          <p:nvPr>
            <p:ph type="ftr" idx="11"/>
          </p:nvPr>
        </p:nvSpPr>
        <p:spPr>
          <a:xfrm>
            <a:off x="12496800" y="28815455"/>
            <a:ext cx="11582400" cy="1655100"/>
          </a:xfrm>
          <a:prstGeom prst="rect">
            <a:avLst/>
          </a:prstGeom>
          <a:noFill/>
          <a:ln>
            <a:noFill/>
          </a:ln>
        </p:spPr>
        <p:txBody>
          <a:bodyPr spcFirstLastPara="1" wrap="square" lIns="79575" tIns="39775" rIns="79575" bIns="3977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53" name="Google Shape;53;p8"/>
          <p:cNvSpPr txBox="1">
            <a:spLocks noGrp="1"/>
          </p:cNvSpPr>
          <p:nvPr>
            <p:ph type="sldNum" idx="12"/>
          </p:nvPr>
        </p:nvSpPr>
        <p:spPr>
          <a:xfrm>
            <a:off x="26212800" y="28815455"/>
            <a:ext cx="8534400" cy="1655100"/>
          </a:xfrm>
          <a:prstGeom prst="rect">
            <a:avLst/>
          </a:prstGeom>
          <a:noFill/>
          <a:ln>
            <a:noFill/>
          </a:ln>
        </p:spPr>
        <p:txBody>
          <a:bodyPr spcFirstLastPara="1" wrap="square" lIns="79575" tIns="39775" rIns="79575" bIns="39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1828800" y="28815455"/>
            <a:ext cx="8534400" cy="1655100"/>
          </a:xfrm>
          <a:prstGeom prst="rect">
            <a:avLst/>
          </a:prstGeom>
          <a:noFill/>
          <a:ln>
            <a:noFill/>
          </a:ln>
        </p:spPr>
        <p:txBody>
          <a:bodyPr spcFirstLastPara="1" wrap="square" lIns="79575" tIns="39775" rIns="79575" bIns="3977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56" name="Google Shape;56;p9"/>
          <p:cNvSpPr txBox="1">
            <a:spLocks noGrp="1"/>
          </p:cNvSpPr>
          <p:nvPr>
            <p:ph type="ftr" idx="11"/>
          </p:nvPr>
        </p:nvSpPr>
        <p:spPr>
          <a:xfrm>
            <a:off x="12496800" y="28815455"/>
            <a:ext cx="11582400" cy="1655100"/>
          </a:xfrm>
          <a:prstGeom prst="rect">
            <a:avLst/>
          </a:prstGeom>
          <a:noFill/>
          <a:ln>
            <a:noFill/>
          </a:ln>
        </p:spPr>
        <p:txBody>
          <a:bodyPr spcFirstLastPara="1" wrap="square" lIns="79575" tIns="39775" rIns="79575" bIns="3977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57" name="Google Shape;57;p9"/>
          <p:cNvSpPr txBox="1">
            <a:spLocks noGrp="1"/>
          </p:cNvSpPr>
          <p:nvPr>
            <p:ph type="sldNum" idx="12"/>
          </p:nvPr>
        </p:nvSpPr>
        <p:spPr>
          <a:xfrm>
            <a:off x="26212800" y="28815455"/>
            <a:ext cx="8534400" cy="1655100"/>
          </a:xfrm>
          <a:prstGeom prst="rect">
            <a:avLst/>
          </a:prstGeom>
          <a:noFill/>
          <a:ln>
            <a:noFill/>
          </a:ln>
        </p:spPr>
        <p:txBody>
          <a:bodyPr spcFirstLastPara="1" wrap="square" lIns="79575" tIns="39775" rIns="79575" bIns="39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828802" y="1237827"/>
            <a:ext cx="12033300" cy="5268000"/>
          </a:xfrm>
          <a:prstGeom prst="rect">
            <a:avLst/>
          </a:prstGeom>
          <a:noFill/>
          <a:ln>
            <a:noFill/>
          </a:ln>
        </p:spPr>
        <p:txBody>
          <a:bodyPr spcFirstLastPara="1" wrap="square" lIns="79575" tIns="39775" rIns="79575" bIns="39775" anchor="b" anchorCtr="0">
            <a:normAutofit/>
          </a:bodyPr>
          <a:lstStyle>
            <a:lvl1pPr lvl="0" algn="l">
              <a:spcBef>
                <a:spcPts val="0"/>
              </a:spcBef>
              <a:spcAft>
                <a:spcPts val="0"/>
              </a:spcAft>
              <a:buClr>
                <a:schemeClr val="dk1"/>
              </a:buClr>
              <a:buSzPts val="8400"/>
              <a:buFont typeface="Calibri"/>
              <a:buNone/>
              <a:defRPr sz="8400" b="1"/>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0" name="Google Shape;60;p10"/>
          <p:cNvSpPr txBox="1">
            <a:spLocks noGrp="1"/>
          </p:cNvSpPr>
          <p:nvPr>
            <p:ph type="body" idx="1"/>
          </p:nvPr>
        </p:nvSpPr>
        <p:spPr>
          <a:xfrm>
            <a:off x="14300200" y="1237830"/>
            <a:ext cx="20447100" cy="26534100"/>
          </a:xfrm>
          <a:prstGeom prst="rect">
            <a:avLst/>
          </a:prstGeom>
          <a:noFill/>
          <a:ln>
            <a:noFill/>
          </a:ln>
        </p:spPr>
        <p:txBody>
          <a:bodyPr spcFirstLastPara="1" wrap="square" lIns="79575" tIns="39775" rIns="79575" bIns="39775" anchor="t" anchorCtr="0">
            <a:normAutofit/>
          </a:bodyPr>
          <a:lstStyle>
            <a:lvl1pPr marL="457200" lvl="0" indent="-1079500" algn="l">
              <a:spcBef>
                <a:spcPts val="2700"/>
              </a:spcBef>
              <a:spcAft>
                <a:spcPts val="0"/>
              </a:spcAft>
              <a:buClr>
                <a:schemeClr val="dk1"/>
              </a:buClr>
              <a:buSzPts val="13400"/>
              <a:buChar char="•"/>
              <a:defRPr sz="13400"/>
            </a:lvl1pPr>
            <a:lvl2pPr marL="914400" lvl="1" indent="-971550" algn="l">
              <a:spcBef>
                <a:spcPts val="2300"/>
              </a:spcBef>
              <a:spcAft>
                <a:spcPts val="0"/>
              </a:spcAft>
              <a:buClr>
                <a:schemeClr val="dk1"/>
              </a:buClr>
              <a:buSzPts val="11700"/>
              <a:buChar char="–"/>
              <a:defRPr sz="11700"/>
            </a:lvl2pPr>
            <a:lvl3pPr marL="1371600" lvl="2" indent="-863600" algn="l">
              <a:spcBef>
                <a:spcPts val="2000"/>
              </a:spcBef>
              <a:spcAft>
                <a:spcPts val="0"/>
              </a:spcAft>
              <a:buClr>
                <a:schemeClr val="dk1"/>
              </a:buClr>
              <a:buSzPts val="10000"/>
              <a:buChar char="•"/>
              <a:defRPr sz="10000"/>
            </a:lvl3pPr>
            <a:lvl4pPr marL="1828800" lvl="3" indent="-762000" algn="l">
              <a:spcBef>
                <a:spcPts val="1700"/>
              </a:spcBef>
              <a:spcAft>
                <a:spcPts val="0"/>
              </a:spcAft>
              <a:buClr>
                <a:schemeClr val="dk1"/>
              </a:buClr>
              <a:buSzPts val="8400"/>
              <a:buChar char="–"/>
              <a:defRPr sz="8400"/>
            </a:lvl4pPr>
            <a:lvl5pPr marL="2286000" lvl="4" indent="-762000" algn="l">
              <a:spcBef>
                <a:spcPts val="1700"/>
              </a:spcBef>
              <a:spcAft>
                <a:spcPts val="0"/>
              </a:spcAft>
              <a:buClr>
                <a:schemeClr val="dk1"/>
              </a:buClr>
              <a:buSzPts val="8400"/>
              <a:buChar char="»"/>
              <a:defRPr sz="8400"/>
            </a:lvl5pPr>
            <a:lvl6pPr marL="2743200" lvl="5" indent="-762000" algn="l">
              <a:spcBef>
                <a:spcPts val="1700"/>
              </a:spcBef>
              <a:spcAft>
                <a:spcPts val="0"/>
              </a:spcAft>
              <a:buClr>
                <a:schemeClr val="dk1"/>
              </a:buClr>
              <a:buSzPts val="8400"/>
              <a:buChar char="•"/>
              <a:defRPr sz="8400"/>
            </a:lvl6pPr>
            <a:lvl7pPr marL="3200400" lvl="6" indent="-762000" algn="l">
              <a:spcBef>
                <a:spcPts val="1700"/>
              </a:spcBef>
              <a:spcAft>
                <a:spcPts val="0"/>
              </a:spcAft>
              <a:buClr>
                <a:schemeClr val="dk1"/>
              </a:buClr>
              <a:buSzPts val="8400"/>
              <a:buChar char="•"/>
              <a:defRPr sz="8400"/>
            </a:lvl7pPr>
            <a:lvl8pPr marL="3657600" lvl="7" indent="-762000" algn="l">
              <a:spcBef>
                <a:spcPts val="1700"/>
              </a:spcBef>
              <a:spcAft>
                <a:spcPts val="0"/>
              </a:spcAft>
              <a:buClr>
                <a:schemeClr val="dk1"/>
              </a:buClr>
              <a:buSzPts val="8400"/>
              <a:buChar char="•"/>
              <a:defRPr sz="8400"/>
            </a:lvl8pPr>
            <a:lvl9pPr marL="4114800" lvl="8" indent="-762000" algn="l">
              <a:spcBef>
                <a:spcPts val="1700"/>
              </a:spcBef>
              <a:spcAft>
                <a:spcPts val="0"/>
              </a:spcAft>
              <a:buClr>
                <a:schemeClr val="dk1"/>
              </a:buClr>
              <a:buSzPts val="8400"/>
              <a:buChar char="•"/>
              <a:defRPr sz="8400"/>
            </a:lvl9pPr>
          </a:lstStyle>
          <a:p>
            <a:endParaRPr/>
          </a:p>
        </p:txBody>
      </p:sp>
      <p:sp>
        <p:nvSpPr>
          <p:cNvPr id="61" name="Google Shape;61;p10"/>
          <p:cNvSpPr txBox="1">
            <a:spLocks noGrp="1"/>
          </p:cNvSpPr>
          <p:nvPr>
            <p:ph type="body" idx="2"/>
          </p:nvPr>
        </p:nvSpPr>
        <p:spPr>
          <a:xfrm>
            <a:off x="1828802" y="6505789"/>
            <a:ext cx="12033300" cy="21266100"/>
          </a:xfrm>
          <a:prstGeom prst="rect">
            <a:avLst/>
          </a:prstGeom>
          <a:noFill/>
          <a:ln>
            <a:noFill/>
          </a:ln>
        </p:spPr>
        <p:txBody>
          <a:bodyPr spcFirstLastPara="1" wrap="square" lIns="79575" tIns="39775" rIns="79575" bIns="39775" anchor="t" anchorCtr="0">
            <a:normAutofit/>
          </a:bodyPr>
          <a:lstStyle>
            <a:lvl1pPr marL="457200" lvl="0" indent="-228600" algn="l">
              <a:spcBef>
                <a:spcPts val="1200"/>
              </a:spcBef>
              <a:spcAft>
                <a:spcPts val="0"/>
              </a:spcAft>
              <a:buClr>
                <a:schemeClr val="dk1"/>
              </a:buClr>
              <a:buSzPts val="5800"/>
              <a:buNone/>
              <a:defRPr sz="5800"/>
            </a:lvl1pPr>
            <a:lvl2pPr marL="914400" lvl="1" indent="-228600" algn="l">
              <a:spcBef>
                <a:spcPts val="1000"/>
              </a:spcBef>
              <a:spcAft>
                <a:spcPts val="0"/>
              </a:spcAft>
              <a:buClr>
                <a:schemeClr val="dk1"/>
              </a:buClr>
              <a:buSzPts val="5000"/>
              <a:buNone/>
              <a:defRPr sz="5000"/>
            </a:lvl2pPr>
            <a:lvl3pPr marL="1371600" lvl="2" indent="-228600" algn="l">
              <a:spcBef>
                <a:spcPts val="800"/>
              </a:spcBef>
              <a:spcAft>
                <a:spcPts val="0"/>
              </a:spcAft>
              <a:buClr>
                <a:schemeClr val="dk1"/>
              </a:buClr>
              <a:buSzPts val="4200"/>
              <a:buNone/>
              <a:defRPr sz="4200"/>
            </a:lvl3pPr>
            <a:lvl4pPr marL="1828800" lvl="3" indent="-228600" algn="l">
              <a:spcBef>
                <a:spcPts val="800"/>
              </a:spcBef>
              <a:spcAft>
                <a:spcPts val="0"/>
              </a:spcAft>
              <a:buClr>
                <a:schemeClr val="dk1"/>
              </a:buClr>
              <a:buSzPts val="3800"/>
              <a:buNone/>
              <a:defRPr sz="3800"/>
            </a:lvl4pPr>
            <a:lvl5pPr marL="2286000" lvl="4" indent="-228600" algn="l">
              <a:spcBef>
                <a:spcPts val="800"/>
              </a:spcBef>
              <a:spcAft>
                <a:spcPts val="0"/>
              </a:spcAft>
              <a:buClr>
                <a:schemeClr val="dk1"/>
              </a:buClr>
              <a:buSzPts val="3800"/>
              <a:buNone/>
              <a:defRPr sz="3800"/>
            </a:lvl5pPr>
            <a:lvl6pPr marL="2743200" lvl="5" indent="-228600" algn="l">
              <a:spcBef>
                <a:spcPts val="800"/>
              </a:spcBef>
              <a:spcAft>
                <a:spcPts val="0"/>
              </a:spcAft>
              <a:buClr>
                <a:schemeClr val="dk1"/>
              </a:buClr>
              <a:buSzPts val="3800"/>
              <a:buNone/>
              <a:defRPr sz="3800"/>
            </a:lvl6pPr>
            <a:lvl7pPr marL="3200400" lvl="6" indent="-228600" algn="l">
              <a:spcBef>
                <a:spcPts val="800"/>
              </a:spcBef>
              <a:spcAft>
                <a:spcPts val="0"/>
              </a:spcAft>
              <a:buClr>
                <a:schemeClr val="dk1"/>
              </a:buClr>
              <a:buSzPts val="3800"/>
              <a:buNone/>
              <a:defRPr sz="3800"/>
            </a:lvl7pPr>
            <a:lvl8pPr marL="3657600" lvl="7" indent="-228600" algn="l">
              <a:spcBef>
                <a:spcPts val="800"/>
              </a:spcBef>
              <a:spcAft>
                <a:spcPts val="0"/>
              </a:spcAft>
              <a:buClr>
                <a:schemeClr val="dk1"/>
              </a:buClr>
              <a:buSzPts val="3800"/>
              <a:buNone/>
              <a:defRPr sz="3800"/>
            </a:lvl8pPr>
            <a:lvl9pPr marL="4114800" lvl="8" indent="-228600" algn="l">
              <a:spcBef>
                <a:spcPts val="800"/>
              </a:spcBef>
              <a:spcAft>
                <a:spcPts val="0"/>
              </a:spcAft>
              <a:buClr>
                <a:schemeClr val="dk1"/>
              </a:buClr>
              <a:buSzPts val="3800"/>
              <a:buNone/>
              <a:defRPr sz="3800"/>
            </a:lvl9pPr>
          </a:lstStyle>
          <a:p>
            <a:endParaRPr/>
          </a:p>
        </p:txBody>
      </p:sp>
      <p:sp>
        <p:nvSpPr>
          <p:cNvPr id="62" name="Google Shape;62;p10"/>
          <p:cNvSpPr txBox="1">
            <a:spLocks noGrp="1"/>
          </p:cNvSpPr>
          <p:nvPr>
            <p:ph type="dt" idx="10"/>
          </p:nvPr>
        </p:nvSpPr>
        <p:spPr>
          <a:xfrm>
            <a:off x="1828800" y="28815455"/>
            <a:ext cx="8534400" cy="1655100"/>
          </a:xfrm>
          <a:prstGeom prst="rect">
            <a:avLst/>
          </a:prstGeom>
          <a:noFill/>
          <a:ln>
            <a:noFill/>
          </a:ln>
        </p:spPr>
        <p:txBody>
          <a:bodyPr spcFirstLastPara="1" wrap="square" lIns="79575" tIns="39775" rIns="79575" bIns="3977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63" name="Google Shape;63;p10"/>
          <p:cNvSpPr txBox="1">
            <a:spLocks noGrp="1"/>
          </p:cNvSpPr>
          <p:nvPr>
            <p:ph type="ftr" idx="11"/>
          </p:nvPr>
        </p:nvSpPr>
        <p:spPr>
          <a:xfrm>
            <a:off x="12496800" y="28815455"/>
            <a:ext cx="11582400" cy="1655100"/>
          </a:xfrm>
          <a:prstGeom prst="rect">
            <a:avLst/>
          </a:prstGeom>
          <a:noFill/>
          <a:ln>
            <a:noFill/>
          </a:ln>
        </p:spPr>
        <p:txBody>
          <a:bodyPr spcFirstLastPara="1" wrap="square" lIns="79575" tIns="39775" rIns="79575" bIns="3977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64" name="Google Shape;64;p10"/>
          <p:cNvSpPr txBox="1">
            <a:spLocks noGrp="1"/>
          </p:cNvSpPr>
          <p:nvPr>
            <p:ph type="sldNum" idx="12"/>
          </p:nvPr>
        </p:nvSpPr>
        <p:spPr>
          <a:xfrm>
            <a:off x="26212800" y="28815455"/>
            <a:ext cx="8534400" cy="1655100"/>
          </a:xfrm>
          <a:prstGeom prst="rect">
            <a:avLst/>
          </a:prstGeom>
          <a:noFill/>
          <a:ln>
            <a:noFill/>
          </a:ln>
        </p:spPr>
        <p:txBody>
          <a:bodyPr spcFirstLastPara="1" wrap="square" lIns="79575" tIns="39775" rIns="79575" bIns="39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7169152" y="21762720"/>
            <a:ext cx="21945600" cy="2569200"/>
          </a:xfrm>
          <a:prstGeom prst="rect">
            <a:avLst/>
          </a:prstGeom>
          <a:noFill/>
          <a:ln>
            <a:noFill/>
          </a:ln>
        </p:spPr>
        <p:txBody>
          <a:bodyPr spcFirstLastPara="1" wrap="square" lIns="79575" tIns="39775" rIns="79575" bIns="39775" anchor="b" anchorCtr="0">
            <a:normAutofit/>
          </a:bodyPr>
          <a:lstStyle>
            <a:lvl1pPr lvl="0" algn="l">
              <a:spcBef>
                <a:spcPts val="0"/>
              </a:spcBef>
              <a:spcAft>
                <a:spcPts val="0"/>
              </a:spcAft>
              <a:buClr>
                <a:schemeClr val="dk1"/>
              </a:buClr>
              <a:buSzPts val="8400"/>
              <a:buFont typeface="Calibri"/>
              <a:buNone/>
              <a:defRPr sz="8400" b="1"/>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7" name="Google Shape;67;p11"/>
          <p:cNvSpPr>
            <a:spLocks noGrp="1"/>
          </p:cNvSpPr>
          <p:nvPr>
            <p:ph type="pic" idx="2"/>
          </p:nvPr>
        </p:nvSpPr>
        <p:spPr>
          <a:xfrm>
            <a:off x="7169152" y="2777913"/>
            <a:ext cx="21945600" cy="18653700"/>
          </a:xfrm>
          <a:prstGeom prst="rect">
            <a:avLst/>
          </a:prstGeom>
          <a:noFill/>
          <a:ln>
            <a:noFill/>
          </a:ln>
        </p:spPr>
      </p:sp>
      <p:sp>
        <p:nvSpPr>
          <p:cNvPr id="68" name="Google Shape;68;p11"/>
          <p:cNvSpPr txBox="1">
            <a:spLocks noGrp="1"/>
          </p:cNvSpPr>
          <p:nvPr>
            <p:ph type="body" idx="1"/>
          </p:nvPr>
        </p:nvSpPr>
        <p:spPr>
          <a:xfrm>
            <a:off x="7169152" y="24331932"/>
            <a:ext cx="21945600" cy="3648900"/>
          </a:xfrm>
          <a:prstGeom prst="rect">
            <a:avLst/>
          </a:prstGeom>
          <a:noFill/>
          <a:ln>
            <a:noFill/>
          </a:ln>
        </p:spPr>
        <p:txBody>
          <a:bodyPr spcFirstLastPara="1" wrap="square" lIns="79575" tIns="39775" rIns="79575" bIns="39775" anchor="t" anchorCtr="0">
            <a:normAutofit/>
          </a:bodyPr>
          <a:lstStyle>
            <a:lvl1pPr marL="457200" lvl="0" indent="-228600" algn="l">
              <a:spcBef>
                <a:spcPts val="1200"/>
              </a:spcBef>
              <a:spcAft>
                <a:spcPts val="0"/>
              </a:spcAft>
              <a:buClr>
                <a:schemeClr val="dk1"/>
              </a:buClr>
              <a:buSzPts val="5800"/>
              <a:buNone/>
              <a:defRPr sz="5800"/>
            </a:lvl1pPr>
            <a:lvl2pPr marL="914400" lvl="1" indent="-228600" algn="l">
              <a:spcBef>
                <a:spcPts val="1000"/>
              </a:spcBef>
              <a:spcAft>
                <a:spcPts val="0"/>
              </a:spcAft>
              <a:buClr>
                <a:schemeClr val="dk1"/>
              </a:buClr>
              <a:buSzPts val="5000"/>
              <a:buNone/>
              <a:defRPr sz="5000"/>
            </a:lvl2pPr>
            <a:lvl3pPr marL="1371600" lvl="2" indent="-228600" algn="l">
              <a:spcBef>
                <a:spcPts val="800"/>
              </a:spcBef>
              <a:spcAft>
                <a:spcPts val="0"/>
              </a:spcAft>
              <a:buClr>
                <a:schemeClr val="dk1"/>
              </a:buClr>
              <a:buSzPts val="4200"/>
              <a:buNone/>
              <a:defRPr sz="4200"/>
            </a:lvl3pPr>
            <a:lvl4pPr marL="1828800" lvl="3" indent="-228600" algn="l">
              <a:spcBef>
                <a:spcPts val="800"/>
              </a:spcBef>
              <a:spcAft>
                <a:spcPts val="0"/>
              </a:spcAft>
              <a:buClr>
                <a:schemeClr val="dk1"/>
              </a:buClr>
              <a:buSzPts val="3800"/>
              <a:buNone/>
              <a:defRPr sz="3800"/>
            </a:lvl4pPr>
            <a:lvl5pPr marL="2286000" lvl="4" indent="-228600" algn="l">
              <a:spcBef>
                <a:spcPts val="800"/>
              </a:spcBef>
              <a:spcAft>
                <a:spcPts val="0"/>
              </a:spcAft>
              <a:buClr>
                <a:schemeClr val="dk1"/>
              </a:buClr>
              <a:buSzPts val="3800"/>
              <a:buNone/>
              <a:defRPr sz="3800"/>
            </a:lvl5pPr>
            <a:lvl6pPr marL="2743200" lvl="5" indent="-228600" algn="l">
              <a:spcBef>
                <a:spcPts val="800"/>
              </a:spcBef>
              <a:spcAft>
                <a:spcPts val="0"/>
              </a:spcAft>
              <a:buClr>
                <a:schemeClr val="dk1"/>
              </a:buClr>
              <a:buSzPts val="3800"/>
              <a:buNone/>
              <a:defRPr sz="3800"/>
            </a:lvl6pPr>
            <a:lvl7pPr marL="3200400" lvl="6" indent="-228600" algn="l">
              <a:spcBef>
                <a:spcPts val="800"/>
              </a:spcBef>
              <a:spcAft>
                <a:spcPts val="0"/>
              </a:spcAft>
              <a:buClr>
                <a:schemeClr val="dk1"/>
              </a:buClr>
              <a:buSzPts val="3800"/>
              <a:buNone/>
              <a:defRPr sz="3800"/>
            </a:lvl7pPr>
            <a:lvl8pPr marL="3657600" lvl="7" indent="-228600" algn="l">
              <a:spcBef>
                <a:spcPts val="800"/>
              </a:spcBef>
              <a:spcAft>
                <a:spcPts val="0"/>
              </a:spcAft>
              <a:buClr>
                <a:schemeClr val="dk1"/>
              </a:buClr>
              <a:buSzPts val="3800"/>
              <a:buNone/>
              <a:defRPr sz="3800"/>
            </a:lvl8pPr>
            <a:lvl9pPr marL="4114800" lvl="8" indent="-228600" algn="l">
              <a:spcBef>
                <a:spcPts val="800"/>
              </a:spcBef>
              <a:spcAft>
                <a:spcPts val="0"/>
              </a:spcAft>
              <a:buClr>
                <a:schemeClr val="dk1"/>
              </a:buClr>
              <a:buSzPts val="3800"/>
              <a:buNone/>
              <a:defRPr sz="3800"/>
            </a:lvl9pPr>
          </a:lstStyle>
          <a:p>
            <a:endParaRPr/>
          </a:p>
        </p:txBody>
      </p:sp>
      <p:sp>
        <p:nvSpPr>
          <p:cNvPr id="69" name="Google Shape;69;p11"/>
          <p:cNvSpPr txBox="1">
            <a:spLocks noGrp="1"/>
          </p:cNvSpPr>
          <p:nvPr>
            <p:ph type="dt" idx="10"/>
          </p:nvPr>
        </p:nvSpPr>
        <p:spPr>
          <a:xfrm>
            <a:off x="1828800" y="28815455"/>
            <a:ext cx="8534400" cy="1655100"/>
          </a:xfrm>
          <a:prstGeom prst="rect">
            <a:avLst/>
          </a:prstGeom>
          <a:noFill/>
          <a:ln>
            <a:noFill/>
          </a:ln>
        </p:spPr>
        <p:txBody>
          <a:bodyPr spcFirstLastPara="1" wrap="square" lIns="79575" tIns="39775" rIns="79575" bIns="3977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70" name="Google Shape;70;p11"/>
          <p:cNvSpPr txBox="1">
            <a:spLocks noGrp="1"/>
          </p:cNvSpPr>
          <p:nvPr>
            <p:ph type="ftr" idx="11"/>
          </p:nvPr>
        </p:nvSpPr>
        <p:spPr>
          <a:xfrm>
            <a:off x="12496800" y="28815455"/>
            <a:ext cx="11582400" cy="1655100"/>
          </a:xfrm>
          <a:prstGeom prst="rect">
            <a:avLst/>
          </a:prstGeom>
          <a:noFill/>
          <a:ln>
            <a:noFill/>
          </a:ln>
        </p:spPr>
        <p:txBody>
          <a:bodyPr spcFirstLastPara="1" wrap="square" lIns="79575" tIns="39775" rIns="79575" bIns="3977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71" name="Google Shape;71;p11"/>
          <p:cNvSpPr txBox="1">
            <a:spLocks noGrp="1"/>
          </p:cNvSpPr>
          <p:nvPr>
            <p:ph type="sldNum" idx="12"/>
          </p:nvPr>
        </p:nvSpPr>
        <p:spPr>
          <a:xfrm>
            <a:off x="26212800" y="28815455"/>
            <a:ext cx="8534400" cy="1655100"/>
          </a:xfrm>
          <a:prstGeom prst="rect">
            <a:avLst/>
          </a:prstGeom>
          <a:noFill/>
          <a:ln>
            <a:noFill/>
          </a:ln>
        </p:spPr>
        <p:txBody>
          <a:bodyPr spcFirstLastPara="1" wrap="square" lIns="79575" tIns="39775" rIns="79575" bIns="39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828800" y="1245025"/>
            <a:ext cx="32918400" cy="5181600"/>
          </a:xfrm>
          <a:prstGeom prst="rect">
            <a:avLst/>
          </a:prstGeom>
          <a:noFill/>
          <a:ln>
            <a:noFill/>
          </a:ln>
        </p:spPr>
        <p:txBody>
          <a:bodyPr spcFirstLastPara="1" wrap="square" lIns="79575" tIns="39775" rIns="79575" bIns="39775" anchor="ctr" anchorCtr="0">
            <a:normAutofit/>
          </a:bodyPr>
          <a:lstStyle>
            <a:lvl1pPr marR="0" lvl="0" algn="ctr" rtl="0">
              <a:spcBef>
                <a:spcPts val="0"/>
              </a:spcBef>
              <a:spcAft>
                <a:spcPts val="0"/>
              </a:spcAft>
              <a:buClr>
                <a:schemeClr val="dk1"/>
              </a:buClr>
              <a:buSzPts val="18400"/>
              <a:buFont typeface="Calibri"/>
              <a:buNone/>
              <a:defRPr sz="18400" b="0" i="0" u="none" strike="noStrike" cap="none">
                <a:solidFill>
                  <a:schemeClr val="dk1"/>
                </a:solidFill>
                <a:latin typeface="Calibri"/>
                <a:ea typeface="Calibri"/>
                <a:cs typeface="Calibri"/>
                <a:sym typeface="Calibri"/>
              </a:defRPr>
            </a:lvl1pPr>
            <a:lvl2pPr lvl="1">
              <a:spcBef>
                <a:spcPts val="0"/>
              </a:spcBef>
              <a:spcAft>
                <a:spcPts val="0"/>
              </a:spcAft>
              <a:buSzPts val="1200"/>
              <a:buNone/>
              <a:defRPr sz="1600"/>
            </a:lvl2pPr>
            <a:lvl3pPr lvl="2">
              <a:spcBef>
                <a:spcPts val="0"/>
              </a:spcBef>
              <a:spcAft>
                <a:spcPts val="0"/>
              </a:spcAft>
              <a:buSzPts val="1200"/>
              <a:buNone/>
              <a:defRPr sz="1600"/>
            </a:lvl3pPr>
            <a:lvl4pPr lvl="3">
              <a:spcBef>
                <a:spcPts val="0"/>
              </a:spcBef>
              <a:spcAft>
                <a:spcPts val="0"/>
              </a:spcAft>
              <a:buSzPts val="1200"/>
              <a:buNone/>
              <a:defRPr sz="1600"/>
            </a:lvl4pPr>
            <a:lvl5pPr lvl="4">
              <a:spcBef>
                <a:spcPts val="0"/>
              </a:spcBef>
              <a:spcAft>
                <a:spcPts val="0"/>
              </a:spcAft>
              <a:buSzPts val="1200"/>
              <a:buNone/>
              <a:defRPr sz="1600"/>
            </a:lvl5pPr>
            <a:lvl6pPr lvl="5">
              <a:spcBef>
                <a:spcPts val="0"/>
              </a:spcBef>
              <a:spcAft>
                <a:spcPts val="0"/>
              </a:spcAft>
              <a:buSzPts val="1200"/>
              <a:buNone/>
              <a:defRPr sz="1600"/>
            </a:lvl6pPr>
            <a:lvl7pPr lvl="6">
              <a:spcBef>
                <a:spcPts val="0"/>
              </a:spcBef>
              <a:spcAft>
                <a:spcPts val="0"/>
              </a:spcAft>
              <a:buSzPts val="1200"/>
              <a:buNone/>
              <a:defRPr sz="1600"/>
            </a:lvl7pPr>
            <a:lvl8pPr lvl="7">
              <a:spcBef>
                <a:spcPts val="0"/>
              </a:spcBef>
              <a:spcAft>
                <a:spcPts val="0"/>
              </a:spcAft>
              <a:buSzPts val="1200"/>
              <a:buNone/>
              <a:defRPr sz="1600"/>
            </a:lvl8pPr>
            <a:lvl9pPr lvl="8">
              <a:spcBef>
                <a:spcPts val="0"/>
              </a:spcBef>
              <a:spcAft>
                <a:spcPts val="0"/>
              </a:spcAft>
              <a:buSzPts val="1200"/>
              <a:buNone/>
              <a:defRPr sz="1600"/>
            </a:lvl9pPr>
          </a:lstStyle>
          <a:p>
            <a:endParaRPr/>
          </a:p>
        </p:txBody>
      </p:sp>
      <p:sp>
        <p:nvSpPr>
          <p:cNvPr id="11" name="Google Shape;11;p2"/>
          <p:cNvSpPr txBox="1">
            <a:spLocks noGrp="1"/>
          </p:cNvSpPr>
          <p:nvPr>
            <p:ph type="body" idx="1"/>
          </p:nvPr>
        </p:nvSpPr>
        <p:spPr>
          <a:xfrm>
            <a:off x="1828800" y="7254243"/>
            <a:ext cx="32918400" cy="20517600"/>
          </a:xfrm>
          <a:prstGeom prst="rect">
            <a:avLst/>
          </a:prstGeom>
          <a:noFill/>
          <a:ln>
            <a:noFill/>
          </a:ln>
        </p:spPr>
        <p:txBody>
          <a:bodyPr spcFirstLastPara="1" wrap="square" lIns="79575" tIns="39775" rIns="79575" bIns="39775" anchor="t" anchorCtr="0">
            <a:normAutofit/>
          </a:bodyPr>
          <a:lstStyle>
            <a:lvl1pPr marL="457200" marR="0" lvl="0" indent="-1079500" algn="l" rtl="0">
              <a:spcBef>
                <a:spcPts val="270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1pPr>
            <a:lvl2pPr marL="914400" marR="0" lvl="1" indent="-971550" algn="l" rtl="0">
              <a:spcBef>
                <a:spcPts val="2300"/>
              </a:spcBef>
              <a:spcAft>
                <a:spcPts val="0"/>
              </a:spcAft>
              <a:buClr>
                <a:schemeClr val="dk1"/>
              </a:buClr>
              <a:buSzPts val="11700"/>
              <a:buFont typeface="Arial"/>
              <a:buChar char="–"/>
              <a:defRPr sz="11700" b="0" i="0" u="none" strike="noStrike" cap="none">
                <a:solidFill>
                  <a:schemeClr val="dk1"/>
                </a:solidFill>
                <a:latin typeface="Calibri"/>
                <a:ea typeface="Calibri"/>
                <a:cs typeface="Calibri"/>
                <a:sym typeface="Calibri"/>
              </a:defRPr>
            </a:lvl2pPr>
            <a:lvl3pPr marL="1371600" marR="0" lvl="2" indent="-863600" algn="l" rtl="0">
              <a:spcBef>
                <a:spcPts val="2000"/>
              </a:spcBef>
              <a:spcAft>
                <a:spcPts val="0"/>
              </a:spcAft>
              <a:buClr>
                <a:schemeClr val="dk1"/>
              </a:buClr>
              <a:buSzPts val="10000"/>
              <a:buFont typeface="Arial"/>
              <a:buChar char="•"/>
              <a:defRPr sz="10000" b="0" i="0" u="none" strike="noStrike" cap="none">
                <a:solidFill>
                  <a:schemeClr val="dk1"/>
                </a:solidFill>
                <a:latin typeface="Calibri"/>
                <a:ea typeface="Calibri"/>
                <a:cs typeface="Calibri"/>
                <a:sym typeface="Calibri"/>
              </a:defRPr>
            </a:lvl3pPr>
            <a:lvl4pPr marL="1828800" marR="0" lvl="3" indent="-762000" algn="l" rtl="0">
              <a:spcBef>
                <a:spcPts val="170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4pPr>
            <a:lvl5pPr marL="2286000" marR="0" lvl="4" indent="-762000" algn="l" rtl="0">
              <a:spcBef>
                <a:spcPts val="170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5pPr>
            <a:lvl6pPr marL="2743200" marR="0" lvl="5" indent="-762000" algn="l" rtl="0">
              <a:spcBef>
                <a:spcPts val="170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6pPr>
            <a:lvl7pPr marL="3200400" marR="0" lvl="6" indent="-762000" algn="l" rtl="0">
              <a:spcBef>
                <a:spcPts val="170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7pPr>
            <a:lvl8pPr marL="3657600" marR="0" lvl="7" indent="-762000" algn="l" rtl="0">
              <a:spcBef>
                <a:spcPts val="170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8pPr>
            <a:lvl9pPr marL="4114800" marR="0" lvl="8" indent="-762000" algn="l" rtl="0">
              <a:spcBef>
                <a:spcPts val="170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828800" y="28815455"/>
            <a:ext cx="8534400" cy="1655100"/>
          </a:xfrm>
          <a:prstGeom prst="rect">
            <a:avLst/>
          </a:prstGeom>
          <a:noFill/>
          <a:ln>
            <a:noFill/>
          </a:ln>
        </p:spPr>
        <p:txBody>
          <a:bodyPr spcFirstLastPara="1" wrap="square" lIns="79575" tIns="39775" rIns="79575" bIns="39775" anchor="ctr" anchorCtr="0">
            <a:noAutofit/>
          </a:bodyPr>
          <a:lstStyle>
            <a:lvl1pPr marR="0" lvl="0" algn="l" rtl="0">
              <a:spcBef>
                <a:spcPts val="0"/>
              </a:spcBef>
              <a:spcAft>
                <a:spcPts val="0"/>
              </a:spcAft>
              <a:buSzPts val="1200"/>
              <a:buNone/>
              <a:defRPr sz="50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200"/>
              <a:buNone/>
              <a:defRPr sz="7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200"/>
              <a:buNone/>
              <a:defRPr sz="7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200"/>
              <a:buNone/>
              <a:defRPr sz="7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200"/>
              <a:buNone/>
              <a:defRPr sz="7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200"/>
              <a:buNone/>
              <a:defRPr sz="7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200"/>
              <a:buNone/>
              <a:defRPr sz="7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200"/>
              <a:buNone/>
              <a:defRPr sz="7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200"/>
              <a:buNone/>
              <a:defRPr sz="75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2496800" y="28815455"/>
            <a:ext cx="11582400" cy="1655100"/>
          </a:xfrm>
          <a:prstGeom prst="rect">
            <a:avLst/>
          </a:prstGeom>
          <a:noFill/>
          <a:ln>
            <a:noFill/>
          </a:ln>
        </p:spPr>
        <p:txBody>
          <a:bodyPr spcFirstLastPara="1" wrap="square" lIns="79575" tIns="39775" rIns="79575" bIns="39775" anchor="ctr" anchorCtr="0">
            <a:noAutofit/>
          </a:bodyPr>
          <a:lstStyle>
            <a:lvl1pPr marR="0" lvl="0" algn="ctr" rtl="0">
              <a:spcBef>
                <a:spcPts val="0"/>
              </a:spcBef>
              <a:spcAft>
                <a:spcPts val="0"/>
              </a:spcAft>
              <a:buSzPts val="1200"/>
              <a:buNone/>
              <a:defRPr sz="50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200"/>
              <a:buNone/>
              <a:defRPr sz="7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200"/>
              <a:buNone/>
              <a:defRPr sz="7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200"/>
              <a:buNone/>
              <a:defRPr sz="7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200"/>
              <a:buNone/>
              <a:defRPr sz="7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200"/>
              <a:buNone/>
              <a:defRPr sz="7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200"/>
              <a:buNone/>
              <a:defRPr sz="7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200"/>
              <a:buNone/>
              <a:defRPr sz="7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200"/>
              <a:buNone/>
              <a:defRPr sz="75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6212800" y="28815455"/>
            <a:ext cx="8534400" cy="1655100"/>
          </a:xfrm>
          <a:prstGeom prst="rect">
            <a:avLst/>
          </a:prstGeom>
          <a:noFill/>
          <a:ln>
            <a:noFill/>
          </a:ln>
        </p:spPr>
        <p:txBody>
          <a:bodyPr spcFirstLastPara="1" wrap="square" lIns="79575" tIns="39775" rIns="79575" bIns="39775" anchor="ctr" anchorCtr="0">
            <a:noAutofit/>
          </a:bodyPr>
          <a:lstStyle>
            <a:lvl1pPr marL="0" marR="0" lvl="0" indent="0" algn="r" rtl="0">
              <a:spcBef>
                <a:spcPts val="0"/>
              </a:spcBef>
              <a:buNone/>
              <a:defRPr sz="5000" b="0" i="0" u="none" strike="noStrike" cap="none">
                <a:solidFill>
                  <a:srgbClr val="888888"/>
                </a:solidFill>
                <a:latin typeface="Calibri"/>
                <a:ea typeface="Calibri"/>
                <a:cs typeface="Calibri"/>
                <a:sym typeface="Calibri"/>
              </a:defRPr>
            </a:lvl1pPr>
            <a:lvl2pPr marL="0" marR="0" lvl="1" indent="0" algn="r" rtl="0">
              <a:spcBef>
                <a:spcPts val="0"/>
              </a:spcBef>
              <a:buNone/>
              <a:defRPr sz="5000" b="0" i="0" u="none" strike="noStrike" cap="none">
                <a:solidFill>
                  <a:srgbClr val="888888"/>
                </a:solidFill>
                <a:latin typeface="Calibri"/>
                <a:ea typeface="Calibri"/>
                <a:cs typeface="Calibri"/>
                <a:sym typeface="Calibri"/>
              </a:defRPr>
            </a:lvl2pPr>
            <a:lvl3pPr marL="0" marR="0" lvl="2" indent="0" algn="r" rtl="0">
              <a:spcBef>
                <a:spcPts val="0"/>
              </a:spcBef>
              <a:buNone/>
              <a:defRPr sz="5000" b="0" i="0" u="none" strike="noStrike" cap="none">
                <a:solidFill>
                  <a:srgbClr val="888888"/>
                </a:solidFill>
                <a:latin typeface="Calibri"/>
                <a:ea typeface="Calibri"/>
                <a:cs typeface="Calibri"/>
                <a:sym typeface="Calibri"/>
              </a:defRPr>
            </a:lvl3pPr>
            <a:lvl4pPr marL="0" marR="0" lvl="3" indent="0" algn="r" rtl="0">
              <a:spcBef>
                <a:spcPts val="0"/>
              </a:spcBef>
              <a:buNone/>
              <a:defRPr sz="5000" b="0" i="0" u="none" strike="noStrike" cap="none">
                <a:solidFill>
                  <a:srgbClr val="888888"/>
                </a:solidFill>
                <a:latin typeface="Calibri"/>
                <a:ea typeface="Calibri"/>
                <a:cs typeface="Calibri"/>
                <a:sym typeface="Calibri"/>
              </a:defRPr>
            </a:lvl4pPr>
            <a:lvl5pPr marL="0" marR="0" lvl="4" indent="0" algn="r" rtl="0">
              <a:spcBef>
                <a:spcPts val="0"/>
              </a:spcBef>
              <a:buNone/>
              <a:defRPr sz="5000" b="0" i="0" u="none" strike="noStrike" cap="none">
                <a:solidFill>
                  <a:srgbClr val="888888"/>
                </a:solidFill>
                <a:latin typeface="Calibri"/>
                <a:ea typeface="Calibri"/>
                <a:cs typeface="Calibri"/>
                <a:sym typeface="Calibri"/>
              </a:defRPr>
            </a:lvl5pPr>
            <a:lvl6pPr marL="0" marR="0" lvl="5" indent="0" algn="r" rtl="0">
              <a:spcBef>
                <a:spcPts val="0"/>
              </a:spcBef>
              <a:buNone/>
              <a:defRPr sz="5000" b="0" i="0" u="none" strike="noStrike" cap="none">
                <a:solidFill>
                  <a:srgbClr val="888888"/>
                </a:solidFill>
                <a:latin typeface="Calibri"/>
                <a:ea typeface="Calibri"/>
                <a:cs typeface="Calibri"/>
                <a:sym typeface="Calibri"/>
              </a:defRPr>
            </a:lvl6pPr>
            <a:lvl7pPr marL="0" marR="0" lvl="6" indent="0" algn="r" rtl="0">
              <a:spcBef>
                <a:spcPts val="0"/>
              </a:spcBef>
              <a:buNone/>
              <a:defRPr sz="5000" b="0" i="0" u="none" strike="noStrike" cap="none">
                <a:solidFill>
                  <a:srgbClr val="888888"/>
                </a:solidFill>
                <a:latin typeface="Calibri"/>
                <a:ea typeface="Calibri"/>
                <a:cs typeface="Calibri"/>
                <a:sym typeface="Calibri"/>
              </a:defRPr>
            </a:lvl7pPr>
            <a:lvl8pPr marL="0" marR="0" lvl="7" indent="0" algn="r" rtl="0">
              <a:spcBef>
                <a:spcPts val="0"/>
              </a:spcBef>
              <a:buNone/>
              <a:defRPr sz="5000" b="0" i="0" u="none" strike="noStrike" cap="none">
                <a:solidFill>
                  <a:srgbClr val="888888"/>
                </a:solidFill>
                <a:latin typeface="Calibri"/>
                <a:ea typeface="Calibri"/>
                <a:cs typeface="Calibri"/>
                <a:sym typeface="Calibri"/>
              </a:defRPr>
            </a:lvl8pPr>
            <a:lvl9pPr marL="0" marR="0" lvl="8" indent="0" algn="r" rtl="0">
              <a:spcBef>
                <a:spcPts val="0"/>
              </a:spcBef>
              <a:buNone/>
              <a:defRPr sz="5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806700" y="5720150"/>
            <a:ext cx="9584014" cy="9775289"/>
          </a:xfrm>
          <a:prstGeom prst="rect">
            <a:avLst/>
          </a:prstGeom>
          <a:noFill/>
          <a:ln>
            <a:noFill/>
          </a:ln>
        </p:spPr>
        <p:txBody>
          <a:bodyPr spcFirstLastPara="1" wrap="square" lIns="79575" tIns="39775" rIns="79575" bIns="39775" anchor="t" anchorCtr="0">
            <a:spAutoFit/>
          </a:bodyPr>
          <a:lstStyle/>
          <a:p>
            <a:pPr marL="457200" marR="0" lvl="0" indent="-419100" algn="l" rtl="0">
              <a:spcBef>
                <a:spcPts val="0"/>
              </a:spcBef>
              <a:spcAft>
                <a:spcPts val="0"/>
              </a:spcAft>
              <a:buClr>
                <a:schemeClr val="dk1"/>
              </a:buClr>
              <a:buSzPts val="3000"/>
              <a:buFont typeface="Calibri"/>
              <a:buChar char="●"/>
            </a:pPr>
            <a:r>
              <a:rPr lang="en-US" sz="3000" dirty="0">
                <a:solidFill>
                  <a:schemeClr val="dk1"/>
                </a:solidFill>
                <a:latin typeface="Calibri"/>
                <a:ea typeface="Calibri"/>
                <a:cs typeface="Calibri"/>
                <a:sym typeface="Calibri"/>
              </a:rPr>
              <a:t>The United States has the second largest imprisoned population in the world with approximately half of incarcerated people housed in state-operated prisons.¹ᵃᵇ</a:t>
            </a:r>
            <a:endParaRPr sz="3000" dirty="0">
              <a:solidFill>
                <a:schemeClr val="dk1"/>
              </a:solidFill>
              <a:latin typeface="Calibri"/>
              <a:ea typeface="Calibri"/>
              <a:cs typeface="Calibri"/>
              <a:sym typeface="Calibri"/>
            </a:endParaRPr>
          </a:p>
          <a:p>
            <a:pPr marL="457200" marR="0" lvl="0" indent="0" algn="l" rtl="0">
              <a:spcBef>
                <a:spcPts val="0"/>
              </a:spcBef>
              <a:spcAft>
                <a:spcPts val="0"/>
              </a:spcAft>
              <a:buNone/>
            </a:pPr>
            <a:endParaRPr sz="3000" dirty="0">
              <a:solidFill>
                <a:schemeClr val="dk1"/>
              </a:solidFill>
              <a:latin typeface="Calibri"/>
              <a:ea typeface="Calibri"/>
              <a:cs typeface="Calibri"/>
              <a:sym typeface="Calibri"/>
            </a:endParaRPr>
          </a:p>
          <a:p>
            <a:pPr marL="457200" lvl="0" indent="-419100" algn="l" rtl="0">
              <a:spcBef>
                <a:spcPts val="0"/>
              </a:spcBef>
              <a:spcAft>
                <a:spcPts val="0"/>
              </a:spcAft>
              <a:buClr>
                <a:schemeClr val="dk1"/>
              </a:buClr>
              <a:buSzPts val="3000"/>
              <a:buFont typeface="Calibri"/>
              <a:buChar char="●"/>
            </a:pPr>
            <a:r>
              <a:rPr lang="en-US" sz="3000" dirty="0">
                <a:solidFill>
                  <a:schemeClr val="dk1"/>
                </a:solidFill>
                <a:latin typeface="Calibri"/>
                <a:ea typeface="Calibri"/>
                <a:cs typeface="Calibri"/>
                <a:sym typeface="Calibri"/>
              </a:rPr>
              <a:t>Thus far, the literature on correctional officers has focused on organizational commitment and job stresses.²</a:t>
            </a:r>
            <a:endParaRPr sz="3000" dirty="0">
              <a:solidFill>
                <a:schemeClr val="dk1"/>
              </a:solidFill>
              <a:latin typeface="Calibri"/>
              <a:ea typeface="Calibri"/>
              <a:cs typeface="Calibri"/>
              <a:sym typeface="Calibri"/>
            </a:endParaRPr>
          </a:p>
          <a:p>
            <a:pPr marL="457200" marR="0" lvl="0" indent="0" algn="l" rtl="0">
              <a:spcBef>
                <a:spcPts val="0"/>
              </a:spcBef>
              <a:spcAft>
                <a:spcPts val="0"/>
              </a:spcAft>
              <a:buNone/>
            </a:pPr>
            <a:endParaRPr sz="3000" dirty="0">
              <a:solidFill>
                <a:schemeClr val="dk1"/>
              </a:solidFill>
              <a:latin typeface="Calibri"/>
              <a:ea typeface="Calibri"/>
              <a:cs typeface="Calibri"/>
              <a:sym typeface="Calibri"/>
            </a:endParaRPr>
          </a:p>
          <a:p>
            <a:pPr marL="457200" marR="0" lvl="0" indent="-419100" algn="l" rtl="0">
              <a:spcBef>
                <a:spcPts val="0"/>
              </a:spcBef>
              <a:spcAft>
                <a:spcPts val="0"/>
              </a:spcAft>
              <a:buClr>
                <a:schemeClr val="dk1"/>
              </a:buClr>
              <a:buSzPts val="3000"/>
              <a:buFont typeface="Calibri"/>
              <a:buChar char="●"/>
            </a:pPr>
            <a:r>
              <a:rPr lang="en-US" sz="3000" dirty="0">
                <a:solidFill>
                  <a:schemeClr val="dk1"/>
                </a:solidFill>
                <a:latin typeface="Calibri"/>
                <a:ea typeface="Calibri"/>
                <a:cs typeface="Calibri"/>
                <a:sym typeface="Calibri"/>
              </a:rPr>
              <a:t>We know relatively little about the partisan and social identities of the correctional officers (COs) that work in state prisons.</a:t>
            </a:r>
          </a:p>
          <a:p>
            <a:pPr marL="38100" marR="0" lvl="0" algn="l" rtl="0">
              <a:spcBef>
                <a:spcPts val="0"/>
              </a:spcBef>
              <a:spcAft>
                <a:spcPts val="0"/>
              </a:spcAft>
              <a:buClr>
                <a:schemeClr val="dk1"/>
              </a:buClr>
              <a:buSzPts val="3000"/>
            </a:pPr>
            <a:endParaRPr sz="3000" dirty="0">
              <a:solidFill>
                <a:schemeClr val="dk1"/>
              </a:solidFill>
              <a:latin typeface="Calibri"/>
              <a:ea typeface="Calibri"/>
              <a:cs typeface="Calibri"/>
              <a:sym typeface="Calibri"/>
            </a:endParaRPr>
          </a:p>
          <a:p>
            <a:pPr marL="457200" marR="0" lvl="0" indent="-419100" algn="l" rtl="0">
              <a:spcBef>
                <a:spcPts val="0"/>
              </a:spcBef>
              <a:spcAft>
                <a:spcPts val="0"/>
              </a:spcAft>
              <a:buClr>
                <a:schemeClr val="dk1"/>
              </a:buClr>
              <a:buSzPts val="3000"/>
              <a:buFont typeface="Calibri"/>
              <a:buChar char="●"/>
            </a:pPr>
            <a:r>
              <a:rPr lang="en-US" sz="3000" dirty="0">
                <a:solidFill>
                  <a:schemeClr val="dk1"/>
                </a:solidFill>
                <a:latin typeface="Calibri"/>
                <a:ea typeface="Calibri"/>
                <a:cs typeface="Calibri"/>
                <a:sym typeface="Calibri"/>
              </a:rPr>
              <a:t>We fill this gap in the literature by examining: </a:t>
            </a:r>
            <a:endParaRPr sz="3000" dirty="0">
              <a:solidFill>
                <a:schemeClr val="dk1"/>
              </a:solidFill>
              <a:latin typeface="Calibri"/>
              <a:ea typeface="Calibri"/>
              <a:cs typeface="Calibri"/>
              <a:sym typeface="Calibri"/>
            </a:endParaRPr>
          </a:p>
          <a:p>
            <a:pPr marL="914400" marR="0" lvl="1" indent="-419100" algn="l" rtl="0">
              <a:spcBef>
                <a:spcPts val="0"/>
              </a:spcBef>
              <a:spcAft>
                <a:spcPts val="0"/>
              </a:spcAft>
              <a:buClr>
                <a:schemeClr val="dk1"/>
              </a:buClr>
              <a:buSzPts val="3000"/>
              <a:buFont typeface="Calibri"/>
              <a:buChar char="○"/>
            </a:pPr>
            <a:r>
              <a:rPr lang="en-US" sz="3000" dirty="0">
                <a:solidFill>
                  <a:schemeClr val="dk1"/>
                </a:solidFill>
                <a:latin typeface="Calibri"/>
                <a:ea typeface="Calibri"/>
                <a:cs typeface="Calibri"/>
                <a:sym typeface="Calibri"/>
              </a:rPr>
              <a:t>1) The demographic and political composition of state COs in Mississippi (MS) and Arkansas (AR).</a:t>
            </a:r>
            <a:endParaRPr sz="3000" dirty="0">
              <a:solidFill>
                <a:schemeClr val="dk1"/>
              </a:solidFill>
              <a:latin typeface="Calibri"/>
              <a:ea typeface="Calibri"/>
              <a:cs typeface="Calibri"/>
              <a:sym typeface="Calibri"/>
            </a:endParaRPr>
          </a:p>
          <a:p>
            <a:pPr marL="914400" marR="0" lvl="1" indent="-419100" algn="l" rtl="0">
              <a:spcBef>
                <a:spcPts val="0"/>
              </a:spcBef>
              <a:spcAft>
                <a:spcPts val="0"/>
              </a:spcAft>
              <a:buClr>
                <a:schemeClr val="dk1"/>
              </a:buClr>
              <a:buSzPts val="3000"/>
              <a:buFont typeface="Calibri"/>
              <a:buChar char="○"/>
            </a:pPr>
            <a:r>
              <a:rPr lang="en-US" sz="3000" dirty="0">
                <a:solidFill>
                  <a:schemeClr val="dk1"/>
                </a:solidFill>
                <a:latin typeface="Calibri"/>
                <a:ea typeface="Calibri"/>
                <a:cs typeface="Calibri"/>
                <a:sym typeface="Calibri"/>
              </a:rPr>
              <a:t>2) How CO promotion varies according to race and sex.</a:t>
            </a:r>
            <a:endParaRPr sz="3000" dirty="0">
              <a:solidFill>
                <a:schemeClr val="dk1"/>
              </a:solidFill>
              <a:latin typeface="Calibri"/>
              <a:ea typeface="Calibri"/>
              <a:cs typeface="Calibri"/>
              <a:sym typeface="Calibri"/>
            </a:endParaRPr>
          </a:p>
          <a:p>
            <a:pPr marL="0" marR="0" lvl="0" indent="0" algn="l" rtl="0">
              <a:spcBef>
                <a:spcPts val="0"/>
              </a:spcBef>
              <a:spcAft>
                <a:spcPts val="0"/>
              </a:spcAft>
              <a:buNone/>
            </a:pPr>
            <a:endParaRPr sz="3000" dirty="0">
              <a:solidFill>
                <a:schemeClr val="dk1"/>
              </a:solidFill>
              <a:latin typeface="Calibri"/>
              <a:ea typeface="Calibri"/>
              <a:cs typeface="Calibri"/>
              <a:sym typeface="Calibri"/>
            </a:endParaRPr>
          </a:p>
          <a:p>
            <a:pPr marL="457200" marR="0" lvl="0" indent="-419100" algn="l" rtl="0">
              <a:spcBef>
                <a:spcPts val="0"/>
              </a:spcBef>
              <a:spcAft>
                <a:spcPts val="0"/>
              </a:spcAft>
              <a:buClr>
                <a:schemeClr val="dk1"/>
              </a:buClr>
              <a:buSzPts val="3000"/>
              <a:buFont typeface="Calibri"/>
              <a:buChar char="●"/>
            </a:pPr>
            <a:r>
              <a:rPr lang="en-US" sz="3000" dirty="0">
                <a:solidFill>
                  <a:schemeClr val="dk1"/>
                </a:solidFill>
                <a:latin typeface="Calibri"/>
                <a:ea typeface="Calibri"/>
                <a:cs typeface="Calibri"/>
                <a:sym typeface="Calibri"/>
              </a:rPr>
              <a:t>This analysis serves an important role in understanding why, across different states, people opt to work at correctional facilities, and provides a foundation for studying the impact of race, sex, and partisanship on the behavior of </a:t>
            </a:r>
            <a:r>
              <a:rPr lang="en-US" sz="3000" dirty="0" err="1">
                <a:solidFill>
                  <a:schemeClr val="dk1"/>
                </a:solidFill>
                <a:latin typeface="Calibri"/>
                <a:ea typeface="Calibri"/>
                <a:cs typeface="Calibri"/>
                <a:sym typeface="Calibri"/>
              </a:rPr>
              <a:t>COs.</a:t>
            </a:r>
            <a:endParaRPr sz="3000" dirty="0">
              <a:solidFill>
                <a:schemeClr val="dk1"/>
              </a:solidFill>
              <a:latin typeface="Calibri"/>
              <a:ea typeface="Calibri"/>
              <a:cs typeface="Calibri"/>
              <a:sym typeface="Calibri"/>
            </a:endParaRPr>
          </a:p>
        </p:txBody>
      </p:sp>
      <p:sp>
        <p:nvSpPr>
          <p:cNvPr id="90" name="Google Shape;90;p1"/>
          <p:cNvSpPr/>
          <p:nvPr/>
        </p:nvSpPr>
        <p:spPr>
          <a:xfrm>
            <a:off x="0" y="-71974"/>
            <a:ext cx="36576000" cy="4143900"/>
          </a:xfrm>
          <a:prstGeom prst="rect">
            <a:avLst/>
          </a:prstGeom>
          <a:solidFill>
            <a:srgbClr val="BFBFBF">
              <a:alpha val="20784"/>
            </a:srgbClr>
          </a:solidFill>
          <a:ln>
            <a:noFill/>
          </a:ln>
        </p:spPr>
        <p:txBody>
          <a:bodyPr spcFirstLastPara="1" wrap="square" lIns="79575" tIns="39775" rIns="79575" bIns="39775" anchor="ctr" anchorCtr="0">
            <a:noAutofit/>
          </a:bodyPr>
          <a:lstStyle/>
          <a:p>
            <a:pPr marL="0" marR="0" lvl="0" indent="0" algn="ctr" rtl="0">
              <a:spcBef>
                <a:spcPts val="0"/>
              </a:spcBef>
              <a:spcAft>
                <a:spcPts val="0"/>
              </a:spcAft>
              <a:buNone/>
            </a:pPr>
            <a:endParaRPr sz="7500" b="0" i="0" u="none" strike="noStrike" cap="none">
              <a:solidFill>
                <a:srgbClr val="DAEEF3"/>
              </a:solidFill>
              <a:latin typeface="Calibri"/>
              <a:ea typeface="Calibri"/>
              <a:cs typeface="Calibri"/>
              <a:sym typeface="Calibri"/>
            </a:endParaRPr>
          </a:p>
        </p:txBody>
      </p:sp>
      <p:sp>
        <p:nvSpPr>
          <p:cNvPr id="91" name="Google Shape;91;p1"/>
          <p:cNvSpPr txBox="1"/>
          <p:nvPr/>
        </p:nvSpPr>
        <p:spPr>
          <a:xfrm>
            <a:off x="875600" y="4718450"/>
            <a:ext cx="4007700" cy="803700"/>
          </a:xfrm>
          <a:prstGeom prst="rect">
            <a:avLst/>
          </a:prstGeom>
          <a:noFill/>
          <a:ln>
            <a:noFill/>
          </a:ln>
        </p:spPr>
        <p:txBody>
          <a:bodyPr spcFirstLastPara="1" wrap="square" lIns="79575" tIns="39775" rIns="79575" bIns="39775" anchor="t" anchorCtr="0">
            <a:spAutoFit/>
          </a:bodyPr>
          <a:lstStyle/>
          <a:p>
            <a:pPr marL="0" marR="0" lvl="0" indent="0" algn="l" rtl="0">
              <a:spcBef>
                <a:spcPts val="0"/>
              </a:spcBef>
              <a:spcAft>
                <a:spcPts val="0"/>
              </a:spcAft>
              <a:buNone/>
            </a:pPr>
            <a:r>
              <a:rPr lang="en-US" sz="4700" b="1">
                <a:solidFill>
                  <a:srgbClr val="05B2A9"/>
                </a:solidFill>
                <a:latin typeface="Calibri"/>
                <a:ea typeface="Calibri"/>
                <a:cs typeface="Calibri"/>
                <a:sym typeface="Calibri"/>
              </a:rPr>
              <a:t>BACKGROUND</a:t>
            </a:r>
            <a:endParaRPr sz="1200">
              <a:solidFill>
                <a:srgbClr val="05B2A9"/>
              </a:solidFill>
            </a:endParaRPr>
          </a:p>
        </p:txBody>
      </p:sp>
      <p:sp>
        <p:nvSpPr>
          <p:cNvPr id="92" name="Google Shape;92;p1"/>
          <p:cNvSpPr txBox="1"/>
          <p:nvPr/>
        </p:nvSpPr>
        <p:spPr>
          <a:xfrm>
            <a:off x="795075" y="1012050"/>
            <a:ext cx="30161100" cy="1203900"/>
          </a:xfrm>
          <a:prstGeom prst="rect">
            <a:avLst/>
          </a:prstGeom>
          <a:noFill/>
          <a:ln>
            <a:noFill/>
          </a:ln>
        </p:spPr>
        <p:txBody>
          <a:bodyPr spcFirstLastPara="1" wrap="square" lIns="79575" tIns="39775" rIns="79575" bIns="39775" anchor="t" anchorCtr="0">
            <a:spAutoFit/>
          </a:bodyPr>
          <a:lstStyle/>
          <a:p>
            <a:pPr marL="0" marR="0" lvl="0" indent="0" algn="l" rtl="0">
              <a:spcBef>
                <a:spcPts val="0"/>
              </a:spcBef>
              <a:spcAft>
                <a:spcPts val="0"/>
              </a:spcAft>
              <a:buNone/>
            </a:pPr>
            <a:r>
              <a:rPr lang="en-US" sz="7300" b="1">
                <a:solidFill>
                  <a:srgbClr val="575294"/>
                </a:solidFill>
                <a:latin typeface="Calibri"/>
                <a:ea typeface="Calibri"/>
                <a:cs typeface="Calibri"/>
                <a:sym typeface="Calibri"/>
              </a:rPr>
              <a:t>The Partisan and Racial Composition of State Prison Workforces</a:t>
            </a:r>
            <a:endParaRPr sz="7300" b="1">
              <a:solidFill>
                <a:srgbClr val="575294"/>
              </a:solidFill>
              <a:latin typeface="Calibri"/>
              <a:ea typeface="Calibri"/>
              <a:cs typeface="Calibri"/>
              <a:sym typeface="Calibri"/>
            </a:endParaRPr>
          </a:p>
        </p:txBody>
      </p:sp>
      <p:sp>
        <p:nvSpPr>
          <p:cNvPr id="93" name="Google Shape;93;p1"/>
          <p:cNvSpPr txBox="1"/>
          <p:nvPr/>
        </p:nvSpPr>
        <p:spPr>
          <a:xfrm>
            <a:off x="871891" y="2245106"/>
            <a:ext cx="20938200" cy="696000"/>
          </a:xfrm>
          <a:prstGeom prst="rect">
            <a:avLst/>
          </a:prstGeom>
          <a:noFill/>
          <a:ln>
            <a:noFill/>
          </a:ln>
        </p:spPr>
        <p:txBody>
          <a:bodyPr spcFirstLastPara="1" wrap="square" lIns="79575" tIns="39775" rIns="79575" bIns="39775" anchor="t" anchorCtr="0">
            <a:spAutoFit/>
          </a:bodyPr>
          <a:lstStyle/>
          <a:p>
            <a:pPr marL="0" marR="0" lvl="0" indent="0" algn="l" rtl="0">
              <a:spcBef>
                <a:spcPts val="0"/>
              </a:spcBef>
              <a:spcAft>
                <a:spcPts val="0"/>
              </a:spcAft>
              <a:buNone/>
            </a:pPr>
            <a:r>
              <a:rPr lang="en-US" sz="4000">
                <a:solidFill>
                  <a:srgbClr val="3F3F3F"/>
                </a:solidFill>
                <a:latin typeface="Calibri"/>
                <a:ea typeface="Calibri"/>
                <a:cs typeface="Calibri"/>
                <a:sym typeface="Calibri"/>
              </a:rPr>
              <a:t>Daniel Chuang, Eleanor Schlick, Caroline Stafford, &amp; Benjamin Goehring</a:t>
            </a:r>
            <a:endParaRPr>
              <a:latin typeface="Calibri"/>
              <a:ea typeface="Calibri"/>
              <a:cs typeface="Calibri"/>
              <a:sym typeface="Calibri"/>
            </a:endParaRPr>
          </a:p>
        </p:txBody>
      </p:sp>
      <p:sp>
        <p:nvSpPr>
          <p:cNvPr id="94" name="Google Shape;94;p1"/>
          <p:cNvSpPr txBox="1"/>
          <p:nvPr/>
        </p:nvSpPr>
        <p:spPr>
          <a:xfrm>
            <a:off x="10813463" y="21264588"/>
            <a:ext cx="2962200" cy="803700"/>
          </a:xfrm>
          <a:prstGeom prst="rect">
            <a:avLst/>
          </a:prstGeom>
          <a:solidFill>
            <a:schemeClr val="lt1"/>
          </a:solidFill>
          <a:ln>
            <a:noFill/>
          </a:ln>
        </p:spPr>
        <p:txBody>
          <a:bodyPr spcFirstLastPara="1" wrap="square" lIns="79575" tIns="39775" rIns="79575" bIns="39775" anchor="t" anchorCtr="0">
            <a:spAutoFit/>
          </a:bodyPr>
          <a:lstStyle/>
          <a:p>
            <a:pPr marL="0" marR="0" lvl="0" indent="0" algn="l" rtl="0">
              <a:spcBef>
                <a:spcPts val="0"/>
              </a:spcBef>
              <a:spcAft>
                <a:spcPts val="0"/>
              </a:spcAft>
              <a:buNone/>
            </a:pPr>
            <a:r>
              <a:rPr lang="en-US" sz="4700" b="1">
                <a:solidFill>
                  <a:srgbClr val="05B2A9"/>
                </a:solidFill>
                <a:latin typeface="Calibri"/>
                <a:ea typeface="Calibri"/>
                <a:cs typeface="Calibri"/>
                <a:sym typeface="Calibri"/>
              </a:rPr>
              <a:t>RESULTS</a:t>
            </a:r>
            <a:endParaRPr sz="1200">
              <a:solidFill>
                <a:srgbClr val="05B2A9"/>
              </a:solidFill>
            </a:endParaRPr>
          </a:p>
        </p:txBody>
      </p:sp>
      <p:sp>
        <p:nvSpPr>
          <p:cNvPr id="95" name="Google Shape;95;p1"/>
          <p:cNvSpPr txBox="1"/>
          <p:nvPr/>
        </p:nvSpPr>
        <p:spPr>
          <a:xfrm>
            <a:off x="10911773" y="4718450"/>
            <a:ext cx="5947500" cy="803700"/>
          </a:xfrm>
          <a:prstGeom prst="rect">
            <a:avLst/>
          </a:prstGeom>
          <a:solidFill>
            <a:schemeClr val="lt1"/>
          </a:solidFill>
          <a:ln>
            <a:noFill/>
          </a:ln>
        </p:spPr>
        <p:txBody>
          <a:bodyPr spcFirstLastPara="1" wrap="square" lIns="79575" tIns="39775" rIns="79575" bIns="39775" anchor="t" anchorCtr="0">
            <a:spAutoFit/>
          </a:bodyPr>
          <a:lstStyle/>
          <a:p>
            <a:pPr marL="0" marR="0" lvl="0" indent="0" algn="l" rtl="0">
              <a:spcBef>
                <a:spcPts val="0"/>
              </a:spcBef>
              <a:spcAft>
                <a:spcPts val="0"/>
              </a:spcAft>
              <a:buNone/>
            </a:pPr>
            <a:r>
              <a:rPr lang="en-US" sz="4700" b="1">
                <a:solidFill>
                  <a:srgbClr val="05B2A9"/>
                </a:solidFill>
                <a:latin typeface="Calibri"/>
                <a:ea typeface="Calibri"/>
                <a:cs typeface="Calibri"/>
                <a:sym typeface="Calibri"/>
              </a:rPr>
              <a:t>DATA &amp; METHODS</a:t>
            </a:r>
            <a:endParaRPr sz="1200">
              <a:solidFill>
                <a:srgbClr val="05B2A9"/>
              </a:solidFill>
            </a:endParaRPr>
          </a:p>
        </p:txBody>
      </p:sp>
      <p:sp>
        <p:nvSpPr>
          <p:cNvPr id="97" name="Google Shape;97;p1"/>
          <p:cNvSpPr txBox="1"/>
          <p:nvPr/>
        </p:nvSpPr>
        <p:spPr>
          <a:xfrm>
            <a:off x="26448137" y="26799202"/>
            <a:ext cx="5135400" cy="803700"/>
          </a:xfrm>
          <a:prstGeom prst="rect">
            <a:avLst/>
          </a:prstGeom>
          <a:solidFill>
            <a:schemeClr val="lt1"/>
          </a:solidFill>
          <a:ln>
            <a:noFill/>
          </a:ln>
        </p:spPr>
        <p:txBody>
          <a:bodyPr spcFirstLastPara="1" wrap="square" lIns="79575" tIns="39775" rIns="79575" bIns="39775" anchor="t" anchorCtr="0">
            <a:spAutoFit/>
          </a:bodyPr>
          <a:lstStyle/>
          <a:p>
            <a:pPr marL="0" marR="0" lvl="0" indent="0" algn="l" rtl="0">
              <a:spcBef>
                <a:spcPts val="0"/>
              </a:spcBef>
              <a:spcAft>
                <a:spcPts val="0"/>
              </a:spcAft>
              <a:buNone/>
            </a:pPr>
            <a:r>
              <a:rPr lang="en-US" sz="4700" b="1">
                <a:solidFill>
                  <a:srgbClr val="05B2A9"/>
                </a:solidFill>
                <a:latin typeface="Calibri"/>
                <a:ea typeface="Calibri"/>
                <a:cs typeface="Calibri"/>
                <a:sym typeface="Calibri"/>
              </a:rPr>
              <a:t>REFERENCES</a:t>
            </a:r>
            <a:endParaRPr sz="1200">
              <a:solidFill>
                <a:srgbClr val="05B2A9"/>
              </a:solidFill>
            </a:endParaRPr>
          </a:p>
        </p:txBody>
      </p:sp>
      <p:sp>
        <p:nvSpPr>
          <p:cNvPr id="98" name="Google Shape;98;p1"/>
          <p:cNvSpPr txBox="1"/>
          <p:nvPr/>
        </p:nvSpPr>
        <p:spPr>
          <a:xfrm>
            <a:off x="11049025" y="5727100"/>
            <a:ext cx="14515800" cy="542100"/>
          </a:xfrm>
          <a:prstGeom prst="rect">
            <a:avLst/>
          </a:prstGeom>
          <a:noFill/>
          <a:ln>
            <a:noFill/>
          </a:ln>
        </p:spPr>
        <p:txBody>
          <a:bodyPr spcFirstLastPara="1" wrap="square" lIns="79575" tIns="39775" rIns="79575" bIns="39775" anchor="t" anchorCtr="0">
            <a:spAutoFit/>
          </a:bodyPr>
          <a:lstStyle/>
          <a:p>
            <a:pPr marL="0" marR="0" lvl="0" indent="0" algn="l" rtl="0">
              <a:spcBef>
                <a:spcPts val="0"/>
              </a:spcBef>
              <a:spcAft>
                <a:spcPts val="0"/>
              </a:spcAft>
              <a:buNone/>
            </a:pPr>
            <a:r>
              <a:rPr lang="en-US" sz="3000" b="1">
                <a:solidFill>
                  <a:schemeClr val="dk1"/>
                </a:solidFill>
                <a:latin typeface="Calibri"/>
                <a:ea typeface="Calibri"/>
                <a:cs typeface="Calibri"/>
                <a:sym typeface="Calibri"/>
              </a:rPr>
              <a:t>Data</a:t>
            </a:r>
            <a:endParaRPr sz="1200">
              <a:latin typeface="Calibri"/>
              <a:ea typeface="Calibri"/>
              <a:cs typeface="Calibri"/>
              <a:sym typeface="Calibri"/>
            </a:endParaRPr>
          </a:p>
        </p:txBody>
      </p:sp>
      <p:sp>
        <p:nvSpPr>
          <p:cNvPr id="99" name="Google Shape;99;p1"/>
          <p:cNvSpPr txBox="1"/>
          <p:nvPr/>
        </p:nvSpPr>
        <p:spPr>
          <a:xfrm>
            <a:off x="26448125" y="27496850"/>
            <a:ext cx="8984400" cy="3312600"/>
          </a:xfrm>
          <a:prstGeom prst="rect">
            <a:avLst/>
          </a:prstGeom>
          <a:noFill/>
          <a:ln>
            <a:noFill/>
          </a:ln>
        </p:spPr>
        <p:txBody>
          <a:bodyPr spcFirstLastPara="1" wrap="square" lIns="79575" tIns="39775" rIns="79575" bIns="39775" anchor="t" anchorCtr="0">
            <a:spAutoFit/>
          </a:bodyPr>
          <a:lstStyle/>
          <a:p>
            <a:pPr marL="0" marR="0" lvl="0" indent="0" algn="l" rtl="0">
              <a:spcBef>
                <a:spcPts val="0"/>
              </a:spcBef>
              <a:spcAft>
                <a:spcPts val="0"/>
              </a:spcAft>
              <a:buNone/>
            </a:pPr>
            <a:r>
              <a:rPr lang="en-US" sz="2100">
                <a:solidFill>
                  <a:schemeClr val="dk1"/>
                </a:solidFill>
                <a:latin typeface="Calibri"/>
                <a:ea typeface="Calibri"/>
                <a:cs typeface="Calibri"/>
                <a:sym typeface="Calibri"/>
              </a:rPr>
              <a:t>1a: World Prison Brief (2023)</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1b: Prison Policy Initiative (2023)</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2: Butler, D. H., Tasca, M., Zhang, Y., &amp; Carpenter C. (2019)</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3a: Eason, J. M. (2010)</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3b. Eason, J. M. (2017)</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4a: Robertson, C. T. &amp; Ray, M. C. (1994)</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4b: Morrison, K. &amp; Maycock, M. (2021)</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5: Cornish, A.R. (2000)</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6: Matthews, C., Monk-Turner, E., &amp; Sumter, M. (2010) </a:t>
            </a:r>
            <a:endParaRPr sz="2100">
              <a:solidFill>
                <a:schemeClr val="dk1"/>
              </a:solidFill>
              <a:latin typeface="Calibri"/>
              <a:ea typeface="Calibri"/>
              <a:cs typeface="Calibri"/>
              <a:sym typeface="Calibri"/>
            </a:endParaRPr>
          </a:p>
          <a:p>
            <a:pPr marL="0" marR="0" lvl="0" indent="0" algn="l" rtl="0">
              <a:spcBef>
                <a:spcPts val="0"/>
              </a:spcBef>
              <a:spcAft>
                <a:spcPts val="0"/>
              </a:spcAft>
              <a:buNone/>
            </a:pPr>
            <a:r>
              <a:rPr lang="en-US" sz="2100">
                <a:solidFill>
                  <a:schemeClr val="dk1"/>
                </a:solidFill>
                <a:latin typeface="Calibri"/>
                <a:ea typeface="Calibri"/>
                <a:cs typeface="Calibri"/>
                <a:sym typeface="Calibri"/>
              </a:rPr>
              <a:t>7: James, E.H. (2000) </a:t>
            </a:r>
            <a:endParaRPr sz="2100">
              <a:solidFill>
                <a:schemeClr val="dk1"/>
              </a:solidFill>
              <a:latin typeface="Calibri"/>
              <a:ea typeface="Calibri"/>
              <a:cs typeface="Calibri"/>
              <a:sym typeface="Calibri"/>
            </a:endParaRPr>
          </a:p>
        </p:txBody>
      </p:sp>
      <p:sp>
        <p:nvSpPr>
          <p:cNvPr id="100" name="Google Shape;100;p1"/>
          <p:cNvSpPr txBox="1"/>
          <p:nvPr/>
        </p:nvSpPr>
        <p:spPr>
          <a:xfrm>
            <a:off x="26399975" y="20243351"/>
            <a:ext cx="9350400" cy="6774300"/>
          </a:xfrm>
          <a:prstGeom prst="rect">
            <a:avLst/>
          </a:prstGeom>
          <a:noFill/>
          <a:ln>
            <a:noFill/>
          </a:ln>
        </p:spPr>
        <p:txBody>
          <a:bodyPr spcFirstLastPara="1" wrap="square" lIns="79575" tIns="39775" rIns="79575" bIns="39775" anchor="t" anchorCtr="0">
            <a:no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We are curious how factors such as performance, bias, and attrition impact promotional probabilities of </a:t>
            </a:r>
            <a:r>
              <a:rPr lang="en-US" sz="3000" dirty="0" err="1">
                <a:solidFill>
                  <a:schemeClr val="dk1"/>
                </a:solidFill>
                <a:latin typeface="Calibri"/>
                <a:ea typeface="Calibri"/>
                <a:cs typeface="Calibri"/>
                <a:sym typeface="Calibri"/>
              </a:rPr>
              <a:t>COs.</a:t>
            </a:r>
            <a:r>
              <a:rPr lang="en-US" sz="3000" dirty="0">
                <a:solidFill>
                  <a:schemeClr val="dk1"/>
                </a:solidFill>
                <a:latin typeface="Calibri"/>
                <a:ea typeface="Calibri"/>
                <a:cs typeface="Calibri"/>
                <a:sym typeface="Calibri"/>
              </a:rPr>
              <a:t> With further analysis, we could compare the attrition rates of different demographics to see if there is an inverse relationship with promotion. We could utilize an Oaxaca decomposition to analyze the effects of experience and biases on each group’s salary. </a:t>
            </a:r>
            <a:endParaRPr sz="3000" dirty="0">
              <a:solidFill>
                <a:schemeClr val="dk1"/>
              </a:solidFill>
              <a:latin typeface="Calibri"/>
              <a:ea typeface="Calibri"/>
              <a:cs typeface="Calibri"/>
              <a:sym typeface="Calibri"/>
            </a:endParaRPr>
          </a:p>
          <a:p>
            <a:pPr marL="0" marR="0" lvl="0" indent="0" algn="l" rtl="0">
              <a:spcBef>
                <a:spcPts val="0"/>
              </a:spcBef>
              <a:spcAft>
                <a:spcPts val="0"/>
              </a:spcAft>
              <a:buNone/>
            </a:pPr>
            <a:endParaRPr sz="3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3000" dirty="0">
                <a:solidFill>
                  <a:schemeClr val="dk1"/>
                </a:solidFill>
                <a:latin typeface="Calibri"/>
                <a:ea typeface="Calibri"/>
                <a:cs typeface="Calibri"/>
                <a:sym typeface="Calibri"/>
              </a:rPr>
              <a:t>Moreover, we would be interested in investigating why, when proximity to prisons and poverty rate are held constant, African Americans are more likely to work in these facilities. Other census tract variables of economic disadvantage, such as unemployment, insecurity, and crime rate, could be analyzed.</a:t>
            </a:r>
            <a:endParaRPr sz="3000" dirty="0">
              <a:solidFill>
                <a:schemeClr val="dk1"/>
              </a:solidFill>
              <a:latin typeface="Calibri"/>
              <a:ea typeface="Calibri"/>
              <a:cs typeface="Calibri"/>
              <a:sym typeface="Calibri"/>
            </a:endParaRPr>
          </a:p>
        </p:txBody>
      </p:sp>
      <p:sp>
        <p:nvSpPr>
          <p:cNvPr id="101" name="Google Shape;101;p1"/>
          <p:cNvSpPr txBox="1"/>
          <p:nvPr/>
        </p:nvSpPr>
        <p:spPr>
          <a:xfrm>
            <a:off x="26448137" y="11601199"/>
            <a:ext cx="9254100" cy="3959100"/>
          </a:xfrm>
          <a:prstGeom prst="rect">
            <a:avLst/>
          </a:prstGeom>
          <a:noFill/>
          <a:ln>
            <a:noFill/>
          </a:ln>
        </p:spPr>
        <p:txBody>
          <a:bodyPr spcFirstLastPara="1" wrap="square" lIns="79575" tIns="39775" rIns="79575" bIns="39775" anchor="t" anchorCtr="0">
            <a:spAutoFit/>
          </a:bodyPr>
          <a:lstStyle/>
          <a:p>
            <a:pPr marL="0" lvl="0" indent="0" algn="l" rtl="0">
              <a:spcBef>
                <a:spcPts val="0"/>
              </a:spcBef>
              <a:spcAft>
                <a:spcPts val="0"/>
              </a:spcAft>
              <a:buNone/>
            </a:pPr>
            <a:r>
              <a:rPr lang="en-US" sz="2800" b="1" i="1" dirty="0">
                <a:solidFill>
                  <a:srgbClr val="575294"/>
                </a:solidFill>
                <a:latin typeface="Calibri"/>
                <a:ea typeface="Calibri"/>
                <a:cs typeface="Calibri"/>
                <a:sym typeface="Calibri"/>
              </a:rPr>
              <a:t>H2: Promotion Across Groups </a:t>
            </a:r>
            <a:endParaRPr sz="1200" dirty="0"/>
          </a:p>
          <a:p>
            <a:pPr marL="0" lvl="0" indent="0" algn="l" rtl="0">
              <a:spcBef>
                <a:spcPts val="0"/>
              </a:spcBef>
              <a:spcAft>
                <a:spcPts val="0"/>
              </a:spcAft>
              <a:buNone/>
            </a:pPr>
            <a:r>
              <a:rPr lang="en-US" sz="2800" dirty="0">
                <a:solidFill>
                  <a:schemeClr val="dk1"/>
                </a:solidFill>
                <a:latin typeface="Calibri"/>
                <a:ea typeface="Calibri"/>
                <a:cs typeface="Calibri"/>
                <a:sym typeface="Calibri"/>
              </a:rPr>
              <a:t>Shows the coefficients and 95% confidence intervals from six Cox regression models that regress promotion against COs race and sex. A coefficient greater than one indicates that a group is more likely to be promoted. For instance, male COs are almost 2.5 times more likely to be promoted from CO to lieutenant than their female counterparts. African American COs are almost twice as likely to be promoted from CO to lieutenant as their white counterparts.</a:t>
            </a:r>
            <a:endParaRPr sz="2800" b="1" i="1" dirty="0">
              <a:solidFill>
                <a:srgbClr val="0070C0"/>
              </a:solidFill>
              <a:latin typeface="Calibri"/>
              <a:ea typeface="Calibri"/>
              <a:cs typeface="Calibri"/>
              <a:sym typeface="Calibri"/>
            </a:endParaRPr>
          </a:p>
        </p:txBody>
      </p:sp>
      <p:sp>
        <p:nvSpPr>
          <p:cNvPr id="102" name="Google Shape;102;p1"/>
          <p:cNvSpPr txBox="1"/>
          <p:nvPr/>
        </p:nvSpPr>
        <p:spPr>
          <a:xfrm>
            <a:off x="11087100" y="27287500"/>
            <a:ext cx="10424100" cy="3528300"/>
          </a:xfrm>
          <a:prstGeom prst="rect">
            <a:avLst/>
          </a:prstGeom>
          <a:noFill/>
          <a:ln>
            <a:noFill/>
          </a:ln>
        </p:spPr>
        <p:txBody>
          <a:bodyPr spcFirstLastPara="1" wrap="square" lIns="79575" tIns="39775" rIns="79575" bIns="39775" anchor="t" anchorCtr="0">
            <a:spAutoFit/>
          </a:bodyPr>
          <a:lstStyle/>
          <a:p>
            <a:pPr marL="0" marR="0" lvl="0" indent="0" algn="l" rtl="0">
              <a:spcBef>
                <a:spcPts val="0"/>
              </a:spcBef>
              <a:spcAft>
                <a:spcPts val="0"/>
              </a:spcAft>
              <a:buNone/>
            </a:pPr>
            <a:r>
              <a:rPr lang="en-US" sz="2800" b="1" i="1" dirty="0">
                <a:solidFill>
                  <a:srgbClr val="575294"/>
                </a:solidFill>
                <a:latin typeface="Calibri"/>
                <a:ea typeface="Calibri"/>
                <a:cs typeface="Calibri"/>
                <a:sym typeface="Calibri"/>
              </a:rPr>
              <a:t>H1: CO Demographics</a:t>
            </a: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Shows the coefficients and 95% confidence intervals from two negative binomial regression models that regress the number of COs living in a census tract on the tract’s poverty level, racial composition, and distance to the nearest prison. In both AR and MS, when distance to the nearest prison and the poverty rate are held constant, census tracts with a higher percentage of African Americans are more likely to produce a CO (p &lt; .01).</a:t>
            </a:r>
            <a:endParaRPr sz="2800" dirty="0">
              <a:solidFill>
                <a:schemeClr val="dk1"/>
              </a:solidFill>
              <a:latin typeface="Calibri"/>
              <a:ea typeface="Calibri"/>
              <a:cs typeface="Calibri"/>
              <a:sym typeface="Calibri"/>
            </a:endParaRPr>
          </a:p>
        </p:txBody>
      </p:sp>
      <p:sp>
        <p:nvSpPr>
          <p:cNvPr id="103" name="Google Shape;103;p1"/>
          <p:cNvSpPr txBox="1"/>
          <p:nvPr/>
        </p:nvSpPr>
        <p:spPr>
          <a:xfrm>
            <a:off x="26399981" y="19529403"/>
            <a:ext cx="5652600" cy="803700"/>
          </a:xfrm>
          <a:prstGeom prst="rect">
            <a:avLst/>
          </a:prstGeom>
          <a:solidFill>
            <a:schemeClr val="lt1"/>
          </a:solidFill>
          <a:ln>
            <a:noFill/>
          </a:ln>
        </p:spPr>
        <p:txBody>
          <a:bodyPr spcFirstLastPara="1" wrap="square" lIns="79575" tIns="39775" rIns="79575" bIns="39775" anchor="t" anchorCtr="0">
            <a:spAutoFit/>
          </a:bodyPr>
          <a:lstStyle/>
          <a:p>
            <a:pPr marL="0" marR="0" lvl="0" indent="0" algn="l" rtl="0">
              <a:spcBef>
                <a:spcPts val="0"/>
              </a:spcBef>
              <a:spcAft>
                <a:spcPts val="0"/>
              </a:spcAft>
              <a:buNone/>
            </a:pPr>
            <a:r>
              <a:rPr lang="en-US" sz="4700" b="1">
                <a:solidFill>
                  <a:srgbClr val="05B2A9"/>
                </a:solidFill>
                <a:latin typeface="Calibri"/>
                <a:ea typeface="Calibri"/>
                <a:cs typeface="Calibri"/>
                <a:sym typeface="Calibri"/>
              </a:rPr>
              <a:t>CONCLUSION</a:t>
            </a:r>
            <a:endParaRPr sz="1200">
              <a:solidFill>
                <a:srgbClr val="05B2A9"/>
              </a:solidFill>
            </a:endParaRPr>
          </a:p>
        </p:txBody>
      </p:sp>
      <p:sp>
        <p:nvSpPr>
          <p:cNvPr id="104" name="Google Shape;104;p1"/>
          <p:cNvSpPr txBox="1"/>
          <p:nvPr/>
        </p:nvSpPr>
        <p:spPr>
          <a:xfrm>
            <a:off x="837188" y="18580919"/>
            <a:ext cx="6379200" cy="803700"/>
          </a:xfrm>
          <a:prstGeom prst="rect">
            <a:avLst/>
          </a:prstGeom>
          <a:solidFill>
            <a:schemeClr val="lt1"/>
          </a:solidFill>
          <a:ln>
            <a:noFill/>
          </a:ln>
        </p:spPr>
        <p:txBody>
          <a:bodyPr spcFirstLastPara="1" wrap="square" lIns="79575" tIns="39775" rIns="79575" bIns="39775" anchor="t" anchorCtr="0">
            <a:spAutoFit/>
          </a:bodyPr>
          <a:lstStyle/>
          <a:p>
            <a:pPr marL="0" marR="0" lvl="0" indent="0" algn="l" rtl="0">
              <a:spcBef>
                <a:spcPts val="0"/>
              </a:spcBef>
              <a:spcAft>
                <a:spcPts val="0"/>
              </a:spcAft>
              <a:buNone/>
            </a:pPr>
            <a:r>
              <a:rPr lang="en-US" sz="4700" b="1" dirty="0">
                <a:solidFill>
                  <a:srgbClr val="05B2A9"/>
                </a:solidFill>
                <a:latin typeface="Calibri"/>
                <a:ea typeface="Calibri"/>
                <a:cs typeface="Calibri"/>
                <a:sym typeface="Calibri"/>
              </a:rPr>
              <a:t>HYPOTHESES</a:t>
            </a:r>
            <a:endParaRPr sz="1200" dirty="0">
              <a:solidFill>
                <a:srgbClr val="05B2A9"/>
              </a:solidFill>
            </a:endParaRPr>
          </a:p>
        </p:txBody>
      </p:sp>
      <p:sp>
        <p:nvSpPr>
          <p:cNvPr id="105" name="Google Shape;105;p1"/>
          <p:cNvSpPr txBox="1"/>
          <p:nvPr/>
        </p:nvSpPr>
        <p:spPr>
          <a:xfrm>
            <a:off x="806700" y="16717936"/>
            <a:ext cx="9500400" cy="1650300"/>
          </a:xfrm>
          <a:prstGeom prst="rect">
            <a:avLst/>
          </a:prstGeom>
          <a:noFill/>
          <a:ln>
            <a:noFill/>
          </a:ln>
        </p:spPr>
        <p:txBody>
          <a:bodyPr spcFirstLastPara="1" wrap="square" lIns="79575" tIns="39775" rIns="79575" bIns="39775" anchor="t" anchorCtr="0">
            <a:spAutoFit/>
          </a:bodyPr>
          <a:lstStyle/>
          <a:p>
            <a:pPr marL="444500" marR="0" lvl="0" indent="-444500" algn="l" rtl="0">
              <a:spcBef>
                <a:spcPts val="0"/>
              </a:spcBef>
              <a:spcAft>
                <a:spcPts val="0"/>
              </a:spcAft>
              <a:buClr>
                <a:schemeClr val="dk1"/>
              </a:buClr>
              <a:buSzPts val="3000"/>
              <a:buFont typeface="Calibri"/>
              <a:buAutoNum type="arabicPeriod"/>
            </a:pPr>
            <a:r>
              <a:rPr lang="en-US" sz="3000" dirty="0">
                <a:solidFill>
                  <a:schemeClr val="dk1"/>
                </a:solidFill>
                <a:latin typeface="Calibri"/>
                <a:ea typeface="Calibri"/>
                <a:cs typeface="Calibri"/>
                <a:sym typeface="Calibri"/>
              </a:rPr>
              <a:t>What populations are more likely to become COs?</a:t>
            </a:r>
            <a:endParaRPr sz="3000" dirty="0">
              <a:solidFill>
                <a:schemeClr val="dk1"/>
              </a:solidFill>
              <a:latin typeface="Calibri"/>
              <a:ea typeface="Calibri"/>
              <a:cs typeface="Calibri"/>
              <a:sym typeface="Calibri"/>
            </a:endParaRPr>
          </a:p>
          <a:p>
            <a:pPr marL="0" marR="0" lvl="0" indent="0" algn="l" rtl="0">
              <a:spcBef>
                <a:spcPts val="0"/>
              </a:spcBef>
              <a:spcAft>
                <a:spcPts val="0"/>
              </a:spcAft>
              <a:buNone/>
            </a:pPr>
            <a:endParaRPr sz="3000" dirty="0">
              <a:solidFill>
                <a:schemeClr val="dk1"/>
              </a:solidFill>
              <a:latin typeface="Calibri"/>
              <a:ea typeface="Calibri"/>
              <a:cs typeface="Calibri"/>
              <a:sym typeface="Calibri"/>
            </a:endParaRPr>
          </a:p>
          <a:p>
            <a:pPr marL="444500" marR="0" lvl="0" indent="-444500" algn="l" rtl="0">
              <a:spcBef>
                <a:spcPts val="0"/>
              </a:spcBef>
              <a:spcAft>
                <a:spcPts val="0"/>
              </a:spcAft>
              <a:buClr>
                <a:schemeClr val="dk1"/>
              </a:buClr>
              <a:buSzPts val="3000"/>
              <a:buFont typeface="Calibri"/>
              <a:buAutoNum type="arabicPeriod"/>
            </a:pPr>
            <a:r>
              <a:rPr lang="en-US" sz="3000" dirty="0">
                <a:solidFill>
                  <a:schemeClr val="dk1"/>
                </a:solidFill>
                <a:latin typeface="Calibri"/>
                <a:ea typeface="Calibri"/>
                <a:cs typeface="Calibri"/>
                <a:sym typeface="Calibri"/>
              </a:rPr>
              <a:t>Does the race and sex of COs affect promotion?</a:t>
            </a:r>
            <a:endParaRPr sz="3000"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dirty="0"/>
          </a:p>
        </p:txBody>
      </p:sp>
      <p:sp>
        <p:nvSpPr>
          <p:cNvPr id="106" name="Google Shape;106;p1"/>
          <p:cNvSpPr txBox="1"/>
          <p:nvPr/>
        </p:nvSpPr>
        <p:spPr>
          <a:xfrm>
            <a:off x="26399986" y="15672681"/>
            <a:ext cx="5652600" cy="803700"/>
          </a:xfrm>
          <a:prstGeom prst="rect">
            <a:avLst/>
          </a:prstGeom>
          <a:noFill/>
          <a:ln>
            <a:noFill/>
          </a:ln>
        </p:spPr>
        <p:txBody>
          <a:bodyPr spcFirstLastPara="1" wrap="square" lIns="79575" tIns="39775" rIns="79575" bIns="39775" anchor="t" anchorCtr="0">
            <a:spAutoFit/>
          </a:bodyPr>
          <a:lstStyle/>
          <a:p>
            <a:pPr marL="0" marR="0" lvl="0" indent="0" algn="l" rtl="0">
              <a:spcBef>
                <a:spcPts val="0"/>
              </a:spcBef>
              <a:spcAft>
                <a:spcPts val="0"/>
              </a:spcAft>
              <a:buNone/>
            </a:pPr>
            <a:r>
              <a:rPr lang="en-US" sz="4700" b="1">
                <a:solidFill>
                  <a:srgbClr val="05B2A9"/>
                </a:solidFill>
                <a:latin typeface="Calibri"/>
                <a:ea typeface="Calibri"/>
                <a:cs typeface="Calibri"/>
                <a:sym typeface="Calibri"/>
              </a:rPr>
              <a:t>KEY FINDINGS</a:t>
            </a:r>
            <a:endParaRPr sz="1200">
              <a:solidFill>
                <a:srgbClr val="05B2A9"/>
              </a:solidFill>
            </a:endParaRPr>
          </a:p>
        </p:txBody>
      </p:sp>
      <p:sp>
        <p:nvSpPr>
          <p:cNvPr id="107" name="Google Shape;107;p1"/>
          <p:cNvSpPr txBox="1"/>
          <p:nvPr/>
        </p:nvSpPr>
        <p:spPr>
          <a:xfrm>
            <a:off x="26423725" y="16476375"/>
            <a:ext cx="9775200" cy="2850316"/>
          </a:xfrm>
          <a:prstGeom prst="rect">
            <a:avLst/>
          </a:prstGeom>
          <a:noFill/>
          <a:ln>
            <a:noFill/>
          </a:ln>
        </p:spPr>
        <p:txBody>
          <a:bodyPr spcFirstLastPara="1" wrap="square" lIns="79575" tIns="39775" rIns="79575" bIns="39775" anchor="t" anchorCtr="0">
            <a:spAutoFit/>
          </a:bodyPr>
          <a:lstStyle/>
          <a:p>
            <a:pPr marL="457200" marR="0" lvl="0" indent="-419100" algn="l" rtl="0">
              <a:spcBef>
                <a:spcPts val="0"/>
              </a:spcBef>
              <a:spcAft>
                <a:spcPts val="0"/>
              </a:spcAft>
              <a:buClr>
                <a:schemeClr val="dk1"/>
              </a:buClr>
              <a:buSzPts val="3000"/>
              <a:buFont typeface="Calibri"/>
              <a:buAutoNum type="arabicPeriod"/>
            </a:pPr>
            <a:r>
              <a:rPr lang="en-US" sz="3000" dirty="0">
                <a:solidFill>
                  <a:schemeClr val="dk1"/>
                </a:solidFill>
                <a:latin typeface="Calibri"/>
                <a:ea typeface="Calibri"/>
                <a:cs typeface="Calibri"/>
                <a:sym typeface="Calibri"/>
              </a:rPr>
              <a:t>COs are majority African American and Democratic.</a:t>
            </a:r>
            <a:endParaRPr sz="3000" dirty="0">
              <a:solidFill>
                <a:schemeClr val="dk1"/>
              </a:solidFill>
              <a:latin typeface="Calibri"/>
              <a:ea typeface="Calibri"/>
              <a:cs typeface="Calibri"/>
              <a:sym typeface="Calibri"/>
            </a:endParaRPr>
          </a:p>
          <a:p>
            <a:pPr marL="457200" marR="0" lvl="0" indent="-419100" algn="l" rtl="0">
              <a:spcBef>
                <a:spcPts val="0"/>
              </a:spcBef>
              <a:spcAft>
                <a:spcPts val="0"/>
              </a:spcAft>
              <a:buClr>
                <a:schemeClr val="dk1"/>
              </a:buClr>
              <a:buSzPts val="3000"/>
              <a:buFont typeface="Calibri"/>
              <a:buAutoNum type="arabicPeriod"/>
            </a:pPr>
            <a:r>
              <a:rPr lang="en-US" sz="3000" dirty="0">
                <a:solidFill>
                  <a:schemeClr val="dk1"/>
                </a:solidFill>
                <a:latin typeface="Calibri"/>
                <a:ea typeface="Calibri"/>
                <a:cs typeface="Calibri"/>
                <a:sym typeface="Calibri"/>
              </a:rPr>
              <a:t>COs are more likely to live in census tracts with more African Americans.</a:t>
            </a:r>
            <a:endParaRPr sz="3000" dirty="0">
              <a:solidFill>
                <a:schemeClr val="dk1"/>
              </a:solidFill>
              <a:latin typeface="Calibri"/>
              <a:ea typeface="Calibri"/>
              <a:cs typeface="Calibri"/>
              <a:sym typeface="Calibri"/>
            </a:endParaRPr>
          </a:p>
          <a:p>
            <a:pPr marL="457200" marR="0" lvl="0" indent="-419100" algn="l" rtl="0">
              <a:spcBef>
                <a:spcPts val="0"/>
              </a:spcBef>
              <a:spcAft>
                <a:spcPts val="0"/>
              </a:spcAft>
              <a:buClr>
                <a:schemeClr val="dk1"/>
              </a:buClr>
              <a:buSzPts val="3000"/>
              <a:buFont typeface="Calibri"/>
              <a:buAutoNum type="arabicPeriod"/>
            </a:pPr>
            <a:r>
              <a:rPr lang="en-US" sz="3000" dirty="0">
                <a:solidFill>
                  <a:schemeClr val="dk1"/>
                </a:solidFill>
                <a:latin typeface="Calibri"/>
                <a:ea typeface="Calibri"/>
                <a:cs typeface="Calibri"/>
                <a:sym typeface="Calibri"/>
              </a:rPr>
              <a:t>Male and African American COs are more likely to be promoted to the higher levels of management (lieutenant).</a:t>
            </a:r>
            <a:endParaRPr lang="en-US" sz="4000" dirty="0">
              <a:solidFill>
                <a:srgbClr val="000000"/>
              </a:solidFill>
              <a:effectLst/>
              <a:latin typeface=".SF NS"/>
            </a:endParaRPr>
          </a:p>
          <a:p>
            <a:pPr marL="457200" marR="0" lvl="0" indent="-419100" algn="l" rtl="0">
              <a:spcBef>
                <a:spcPts val="0"/>
              </a:spcBef>
              <a:spcAft>
                <a:spcPts val="0"/>
              </a:spcAft>
              <a:buClr>
                <a:schemeClr val="dk1"/>
              </a:buClr>
              <a:buSzPts val="3000"/>
              <a:buFont typeface="Calibri"/>
              <a:buAutoNum type="arabicPeriod"/>
            </a:pPr>
            <a:endParaRPr lang="en-US" sz="3000" dirty="0">
              <a:solidFill>
                <a:schemeClr val="dk1"/>
              </a:solidFill>
              <a:latin typeface="Calibri"/>
              <a:ea typeface="Calibri"/>
              <a:cs typeface="Calibri"/>
              <a:sym typeface="Calibri"/>
            </a:endParaRPr>
          </a:p>
        </p:txBody>
      </p:sp>
      <p:cxnSp>
        <p:nvCxnSpPr>
          <p:cNvPr id="108" name="Google Shape;108;p1"/>
          <p:cNvCxnSpPr/>
          <p:nvPr/>
        </p:nvCxnSpPr>
        <p:spPr>
          <a:xfrm>
            <a:off x="10668000" y="4718450"/>
            <a:ext cx="29400" cy="25883700"/>
          </a:xfrm>
          <a:prstGeom prst="straightConnector1">
            <a:avLst/>
          </a:prstGeom>
          <a:noFill/>
          <a:ln w="63500" cap="flat" cmpd="sng">
            <a:solidFill>
              <a:srgbClr val="ACA8C9"/>
            </a:solidFill>
            <a:prstDash val="solid"/>
            <a:round/>
            <a:headEnd type="none" w="sm" len="sm"/>
            <a:tailEnd type="none" w="sm" len="sm"/>
          </a:ln>
        </p:spPr>
      </p:cxnSp>
      <p:cxnSp>
        <p:nvCxnSpPr>
          <p:cNvPr id="109" name="Google Shape;109;p1"/>
          <p:cNvCxnSpPr/>
          <p:nvPr/>
        </p:nvCxnSpPr>
        <p:spPr>
          <a:xfrm flipH="1">
            <a:off x="25955600" y="4718458"/>
            <a:ext cx="15900" cy="25920300"/>
          </a:xfrm>
          <a:prstGeom prst="straightConnector1">
            <a:avLst/>
          </a:prstGeom>
          <a:noFill/>
          <a:ln w="63500" cap="flat" cmpd="sng">
            <a:solidFill>
              <a:srgbClr val="ACA8C9"/>
            </a:solidFill>
            <a:prstDash val="solid"/>
            <a:round/>
            <a:headEnd type="none" w="sm" len="sm"/>
            <a:tailEnd type="none" w="sm" len="sm"/>
          </a:ln>
        </p:spPr>
      </p:cxnSp>
      <p:sp>
        <p:nvSpPr>
          <p:cNvPr id="110" name="Google Shape;110;p1"/>
          <p:cNvSpPr txBox="1"/>
          <p:nvPr/>
        </p:nvSpPr>
        <p:spPr>
          <a:xfrm>
            <a:off x="875600" y="15672681"/>
            <a:ext cx="6221700" cy="803700"/>
          </a:xfrm>
          <a:prstGeom prst="rect">
            <a:avLst/>
          </a:prstGeom>
          <a:noFill/>
          <a:ln>
            <a:noFill/>
          </a:ln>
        </p:spPr>
        <p:txBody>
          <a:bodyPr spcFirstLastPara="1" wrap="square" lIns="79575" tIns="39775" rIns="79575" bIns="39775" anchor="t" anchorCtr="0">
            <a:spAutoFit/>
          </a:bodyPr>
          <a:lstStyle/>
          <a:p>
            <a:pPr marL="0" marR="0" lvl="0" indent="0" algn="l" rtl="0">
              <a:spcBef>
                <a:spcPts val="0"/>
              </a:spcBef>
              <a:spcAft>
                <a:spcPts val="0"/>
              </a:spcAft>
              <a:buNone/>
            </a:pPr>
            <a:r>
              <a:rPr lang="en-US" sz="4700" b="1" dirty="0">
                <a:solidFill>
                  <a:srgbClr val="05B2A9"/>
                </a:solidFill>
                <a:latin typeface="Calibri"/>
                <a:ea typeface="Calibri"/>
                <a:cs typeface="Calibri"/>
                <a:sym typeface="Calibri"/>
              </a:rPr>
              <a:t>RESEARCH QUESTIONS</a:t>
            </a:r>
            <a:endParaRPr sz="1200" dirty="0">
              <a:solidFill>
                <a:srgbClr val="05B2A9"/>
              </a:solidFill>
            </a:endParaRPr>
          </a:p>
        </p:txBody>
      </p:sp>
      <p:sp>
        <p:nvSpPr>
          <p:cNvPr id="111" name="Google Shape;111;p1"/>
          <p:cNvSpPr txBox="1"/>
          <p:nvPr/>
        </p:nvSpPr>
        <p:spPr>
          <a:xfrm>
            <a:off x="798000" y="19651217"/>
            <a:ext cx="9480300" cy="9315900"/>
          </a:xfrm>
          <a:prstGeom prst="rect">
            <a:avLst/>
          </a:prstGeom>
          <a:noFill/>
          <a:ln>
            <a:noFill/>
          </a:ln>
        </p:spPr>
        <p:txBody>
          <a:bodyPr spcFirstLastPara="1" wrap="square" lIns="79575" tIns="39775" rIns="79575" bIns="39775" anchor="t" anchorCtr="0">
            <a:spAutoFit/>
          </a:bodyPr>
          <a:lstStyle/>
          <a:p>
            <a:pPr marL="457200" lvl="0" indent="-419100" algn="l" rtl="0">
              <a:spcBef>
                <a:spcPts val="0"/>
              </a:spcBef>
              <a:spcAft>
                <a:spcPts val="0"/>
              </a:spcAft>
              <a:buClr>
                <a:srgbClr val="575294"/>
              </a:buClr>
              <a:buSzPts val="3000"/>
              <a:buFont typeface="Calibri"/>
              <a:buChar char="●"/>
            </a:pPr>
            <a:r>
              <a:rPr lang="en-US" sz="3000" i="1" dirty="0">
                <a:solidFill>
                  <a:srgbClr val="575294"/>
                </a:solidFill>
                <a:latin typeface="Calibri"/>
                <a:ea typeface="Calibri"/>
                <a:cs typeface="Calibri"/>
                <a:sym typeface="Calibri"/>
              </a:rPr>
              <a:t>H1: COs are more likely to live in census tracts near prisons that have higher percentages of African Americans and higher poverty rates:</a:t>
            </a:r>
            <a:endParaRPr sz="3000" dirty="0">
              <a:solidFill>
                <a:srgbClr val="575294"/>
              </a:solidFill>
              <a:latin typeface="Calibri"/>
              <a:ea typeface="Calibri"/>
              <a:cs typeface="Calibri"/>
              <a:sym typeface="Calibri"/>
            </a:endParaRPr>
          </a:p>
          <a:p>
            <a:pPr marL="914400" lvl="1" indent="-419100" algn="l" rtl="0">
              <a:spcBef>
                <a:spcPts val="0"/>
              </a:spcBef>
              <a:spcAft>
                <a:spcPts val="0"/>
              </a:spcAft>
              <a:buClr>
                <a:schemeClr val="dk1"/>
              </a:buClr>
              <a:buSzPts val="3000"/>
              <a:buFont typeface="Calibri"/>
              <a:buChar char="○"/>
            </a:pPr>
            <a:r>
              <a:rPr lang="en-US" sz="3000" dirty="0">
                <a:solidFill>
                  <a:schemeClr val="dk1"/>
                </a:solidFill>
                <a:latin typeface="Calibri"/>
                <a:ea typeface="Calibri"/>
                <a:cs typeface="Calibri"/>
                <a:sym typeface="Calibri"/>
              </a:rPr>
              <a:t>Prisons are more commonly built in rural areas that, in MS and AR, are disproportionately African American and in poverty.³ᵃᵇ</a:t>
            </a:r>
            <a:endParaRPr sz="3000" dirty="0">
              <a:solidFill>
                <a:schemeClr val="dk1"/>
              </a:solidFill>
              <a:latin typeface="Calibri"/>
              <a:ea typeface="Calibri"/>
              <a:cs typeface="Calibri"/>
              <a:sym typeface="Calibri"/>
            </a:endParaRPr>
          </a:p>
          <a:p>
            <a:pPr marL="914400" lvl="1" indent="-419100" algn="l" rtl="0">
              <a:spcBef>
                <a:spcPts val="0"/>
              </a:spcBef>
              <a:spcAft>
                <a:spcPts val="0"/>
              </a:spcAft>
              <a:buClr>
                <a:schemeClr val="dk1"/>
              </a:buClr>
              <a:buSzPts val="3000"/>
              <a:buFont typeface="Calibri"/>
              <a:buChar char="○"/>
            </a:pPr>
            <a:r>
              <a:rPr lang="en-US" sz="3000" dirty="0">
                <a:solidFill>
                  <a:schemeClr val="dk1"/>
                </a:solidFill>
                <a:latin typeface="Calibri"/>
                <a:ea typeface="Calibri"/>
                <a:cs typeface="Calibri"/>
                <a:sym typeface="Calibri"/>
              </a:rPr>
              <a:t>Physical proximity to prisons can contribute to positive attitudes toward facilities and/or prison work.</a:t>
            </a:r>
            <a:r>
              <a:rPr lang="en-US" sz="3000" baseline="30000" dirty="0">
                <a:solidFill>
                  <a:schemeClr val="dk1"/>
                </a:solidFill>
                <a:latin typeface="Calibri"/>
                <a:ea typeface="Calibri"/>
                <a:cs typeface="Calibri"/>
                <a:sym typeface="Calibri"/>
              </a:rPr>
              <a:t>4</a:t>
            </a:r>
            <a:r>
              <a:rPr lang="en-US" sz="3000" dirty="0">
                <a:solidFill>
                  <a:schemeClr val="dk1"/>
                </a:solidFill>
                <a:latin typeface="Calibri"/>
                <a:ea typeface="Calibri"/>
                <a:cs typeface="Calibri"/>
                <a:sym typeface="Calibri"/>
              </a:rPr>
              <a:t>ᵃᵇ</a:t>
            </a:r>
            <a:endParaRPr sz="3000" dirty="0">
              <a:solidFill>
                <a:schemeClr val="dk1"/>
              </a:solidFill>
              <a:latin typeface="Calibri"/>
              <a:ea typeface="Calibri"/>
              <a:cs typeface="Calibri"/>
              <a:sym typeface="Calibri"/>
            </a:endParaRPr>
          </a:p>
          <a:p>
            <a:pPr marL="0" lvl="0" indent="0" algn="l" rtl="0">
              <a:spcBef>
                <a:spcPts val="0"/>
              </a:spcBef>
              <a:spcAft>
                <a:spcPts val="0"/>
              </a:spcAft>
              <a:buNone/>
            </a:pPr>
            <a:endParaRPr sz="3000" dirty="0">
              <a:solidFill>
                <a:schemeClr val="dk1"/>
              </a:solidFill>
              <a:latin typeface="Calibri"/>
              <a:ea typeface="Calibri"/>
              <a:cs typeface="Calibri"/>
              <a:sym typeface="Calibri"/>
            </a:endParaRPr>
          </a:p>
          <a:p>
            <a:pPr marL="457200" lvl="0" indent="-419100" algn="l" rtl="0">
              <a:spcBef>
                <a:spcPts val="0"/>
              </a:spcBef>
              <a:spcAft>
                <a:spcPts val="0"/>
              </a:spcAft>
              <a:buClr>
                <a:srgbClr val="575294"/>
              </a:buClr>
              <a:buSzPts val="3000"/>
              <a:buFont typeface="Calibri"/>
              <a:buChar char="●"/>
            </a:pPr>
            <a:r>
              <a:rPr lang="en-US" sz="3000" i="1" dirty="0">
                <a:solidFill>
                  <a:srgbClr val="575294"/>
                </a:solidFill>
                <a:latin typeface="Calibri"/>
                <a:ea typeface="Calibri"/>
                <a:cs typeface="Calibri"/>
                <a:sym typeface="Calibri"/>
              </a:rPr>
              <a:t>H2: COs that are members of marginalized groups (African Americans and/or females) are less likely to be promoted than their counterparts:</a:t>
            </a:r>
            <a:endParaRPr sz="3000" i="1" dirty="0">
              <a:solidFill>
                <a:srgbClr val="575294"/>
              </a:solidFill>
              <a:latin typeface="Calibri"/>
              <a:ea typeface="Calibri"/>
              <a:cs typeface="Calibri"/>
              <a:sym typeface="Calibri"/>
            </a:endParaRPr>
          </a:p>
          <a:p>
            <a:pPr marL="914400" lvl="1" indent="-419100" algn="l" rtl="0">
              <a:spcBef>
                <a:spcPts val="0"/>
              </a:spcBef>
              <a:spcAft>
                <a:spcPts val="0"/>
              </a:spcAft>
              <a:buSzPts val="3000"/>
              <a:buFont typeface="Calibri"/>
              <a:buChar char="○"/>
            </a:pPr>
            <a:r>
              <a:rPr lang="en-US" sz="3000" dirty="0">
                <a:latin typeface="Calibri"/>
                <a:ea typeface="Calibri"/>
                <a:cs typeface="Calibri"/>
                <a:sym typeface="Calibri"/>
              </a:rPr>
              <a:t>Female employees are rarely promoted to upper-level management positions, even though middle management positions are attainable.</a:t>
            </a:r>
            <a:r>
              <a:rPr lang="en-US" sz="3000" dirty="0">
                <a:solidFill>
                  <a:schemeClr val="dk1"/>
                </a:solidFill>
                <a:latin typeface="Calibri"/>
                <a:ea typeface="Calibri"/>
                <a:cs typeface="Calibri"/>
                <a:sym typeface="Calibri"/>
              </a:rPr>
              <a:t>⁵</a:t>
            </a:r>
            <a:endParaRPr sz="3000" baseline="30000" dirty="0">
              <a:latin typeface="Calibri"/>
              <a:ea typeface="Calibri"/>
              <a:cs typeface="Calibri"/>
              <a:sym typeface="Calibri"/>
            </a:endParaRPr>
          </a:p>
          <a:p>
            <a:pPr marL="914400" lvl="1" indent="-419100" algn="l" rtl="0">
              <a:spcBef>
                <a:spcPts val="0"/>
              </a:spcBef>
              <a:spcAft>
                <a:spcPts val="0"/>
              </a:spcAft>
              <a:buSzPts val="3000"/>
              <a:buFont typeface="Calibri"/>
              <a:buChar char="○"/>
            </a:pPr>
            <a:r>
              <a:rPr lang="en-US" sz="3000" dirty="0">
                <a:latin typeface="Calibri"/>
                <a:ea typeface="Calibri"/>
                <a:cs typeface="Calibri"/>
                <a:sym typeface="Calibri"/>
              </a:rPr>
              <a:t>Female COs report bias in the promotional process.⁶</a:t>
            </a:r>
            <a:endParaRPr sz="3000" dirty="0">
              <a:latin typeface="Calibri"/>
              <a:ea typeface="Calibri"/>
              <a:cs typeface="Calibri"/>
              <a:sym typeface="Calibri"/>
            </a:endParaRPr>
          </a:p>
          <a:p>
            <a:pPr marL="914400" lvl="1" indent="-419100" algn="l" rtl="0">
              <a:spcBef>
                <a:spcPts val="0"/>
              </a:spcBef>
              <a:spcAft>
                <a:spcPts val="0"/>
              </a:spcAft>
              <a:buSzPts val="3000"/>
              <a:buFont typeface="Calibri"/>
              <a:buChar char="○"/>
            </a:pPr>
            <a:r>
              <a:rPr lang="en-US" sz="3000" dirty="0">
                <a:latin typeface="Calibri"/>
                <a:ea typeface="Calibri"/>
                <a:cs typeface="Calibri"/>
                <a:sym typeface="Calibri"/>
              </a:rPr>
              <a:t>African American workers in other settings report slower rates of promotion than their white counterparts.</a:t>
            </a:r>
            <a:r>
              <a:rPr lang="en-US" sz="3000" baseline="30000" dirty="0">
                <a:latin typeface="Calibri"/>
                <a:ea typeface="Calibri"/>
                <a:cs typeface="Calibri"/>
                <a:sym typeface="Calibri"/>
              </a:rPr>
              <a:t>7</a:t>
            </a:r>
            <a:endParaRPr sz="3000" baseline="30000" dirty="0">
              <a:latin typeface="Calibri"/>
              <a:ea typeface="Calibri"/>
              <a:cs typeface="Calibri"/>
              <a:sym typeface="Calibri"/>
            </a:endParaRPr>
          </a:p>
        </p:txBody>
      </p:sp>
      <p:graphicFrame>
        <p:nvGraphicFramePr>
          <p:cNvPr id="112" name="Google Shape;112;p1"/>
          <p:cNvGraphicFramePr/>
          <p:nvPr>
            <p:extLst>
              <p:ext uri="{D42A27DB-BD31-4B8C-83A1-F6EECF244321}">
                <p14:modId xmlns:p14="http://schemas.microsoft.com/office/powerpoint/2010/main" val="746024525"/>
              </p:ext>
            </p:extLst>
          </p:nvPr>
        </p:nvGraphicFramePr>
        <p:xfrm>
          <a:off x="11203850" y="16380950"/>
          <a:ext cx="14227800" cy="4404300"/>
        </p:xfrm>
        <a:graphic>
          <a:graphicData uri="http://schemas.openxmlformats.org/drawingml/2006/table">
            <a:tbl>
              <a:tblPr>
                <a:noFill/>
                <a:tableStyleId>{C806855B-18D3-401F-880D-C6F2FCB6D55A}</a:tableStyleId>
              </a:tblPr>
              <a:tblGrid>
                <a:gridCol w="7113900">
                  <a:extLst>
                    <a:ext uri="{9D8B030D-6E8A-4147-A177-3AD203B41FA5}">
                      <a16:colId xmlns:a16="http://schemas.microsoft.com/office/drawing/2014/main" val="20000"/>
                    </a:ext>
                  </a:extLst>
                </a:gridCol>
                <a:gridCol w="7113900">
                  <a:extLst>
                    <a:ext uri="{9D8B030D-6E8A-4147-A177-3AD203B41FA5}">
                      <a16:colId xmlns:a16="http://schemas.microsoft.com/office/drawing/2014/main" val="20001"/>
                    </a:ext>
                  </a:extLst>
                </a:gridCol>
              </a:tblGrid>
              <a:tr h="489050">
                <a:tc>
                  <a:txBody>
                    <a:bodyPr/>
                    <a:lstStyle/>
                    <a:p>
                      <a:pPr marL="0" lvl="0" indent="0" algn="l" rtl="0">
                        <a:spcBef>
                          <a:spcPts val="0"/>
                        </a:spcBef>
                        <a:spcAft>
                          <a:spcPts val="0"/>
                        </a:spcAft>
                        <a:buClr>
                          <a:schemeClr val="dk1"/>
                        </a:buClr>
                        <a:buFont typeface="Arial"/>
                        <a:buNone/>
                      </a:pPr>
                      <a:r>
                        <a:rPr lang="en-US" sz="3000" b="1" dirty="0">
                          <a:solidFill>
                            <a:schemeClr val="dk1"/>
                          </a:solidFill>
                          <a:latin typeface="Calibri"/>
                          <a:ea typeface="Calibri"/>
                          <a:cs typeface="Calibri"/>
                          <a:sym typeface="Calibri"/>
                        </a:rPr>
                        <a:t>Testing Hypothesis 1</a:t>
                      </a:r>
                      <a:endParaRPr dirty="0">
                        <a:latin typeface="Calibri"/>
                        <a:ea typeface="Calibri"/>
                        <a:cs typeface="Calibri"/>
                        <a:sym typeface="Calibri"/>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US" sz="3000" b="1">
                          <a:solidFill>
                            <a:schemeClr val="dk1"/>
                          </a:solidFill>
                          <a:latin typeface="Calibri"/>
                          <a:ea typeface="Calibri"/>
                          <a:cs typeface="Calibri"/>
                          <a:sym typeface="Calibri"/>
                        </a:rPr>
                        <a:t>Testing Hypothesis 2 </a:t>
                      </a:r>
                      <a:endParaRPr>
                        <a:latin typeface="Calibri"/>
                        <a:ea typeface="Calibri"/>
                        <a:cs typeface="Calibri"/>
                        <a:sym typeface="Calibri"/>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039250">
                <a:tc>
                  <a:txBody>
                    <a:bodyPr/>
                    <a:lstStyle/>
                    <a:p>
                      <a:pPr marL="0" lvl="0" indent="0" algn="l" rtl="0">
                        <a:spcBef>
                          <a:spcPts val="0"/>
                        </a:spcBef>
                        <a:spcAft>
                          <a:spcPts val="0"/>
                        </a:spcAft>
                        <a:buNone/>
                      </a:pPr>
                      <a:r>
                        <a:rPr lang="en-US" sz="2800" dirty="0">
                          <a:latin typeface="Calibri"/>
                          <a:ea typeface="Calibri"/>
                          <a:cs typeface="Calibri"/>
                          <a:sym typeface="Calibri"/>
                        </a:rPr>
                        <a:t>In order to understand who opts to work as a CO, we located COs home census tracts using the L2 voter files. With this merged dataset, we ran a negative binomial regression on the relationship between the number of COs in a census tract and tract-level demographic information.   </a:t>
                      </a:r>
                      <a:r>
                        <a:rPr lang="en-US" sz="2800" dirty="0"/>
                        <a:t>      </a:t>
                      </a:r>
                      <a:endParaRPr sz="2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800" dirty="0">
                          <a:latin typeface="Calibri"/>
                          <a:ea typeface="Calibri"/>
                          <a:cs typeface="Calibri"/>
                          <a:sym typeface="Calibri"/>
                        </a:rPr>
                        <a:t>We used a Cox regression analysis to investigate the “risk” of promotion based on COs race and sex. Limiting our analysis to COs in AR, we tested the likelihood of promotion from the lowest-rank CO position to the higher positions of, in order, Corporal, Sergeant, and Lieutenant. </a:t>
                      </a:r>
                      <a:endParaRPr sz="2800" dirty="0">
                        <a:latin typeface="Calibri"/>
                        <a:ea typeface="Calibri"/>
                        <a:cs typeface="Calibri"/>
                        <a:sym typeface="Calibri"/>
                      </a:endParaRPr>
                    </a:p>
                    <a:p>
                      <a:pPr marL="0" marR="0" lvl="0" indent="0" algn="l" rtl="0">
                        <a:lnSpc>
                          <a:spcPct val="100000"/>
                        </a:lnSpc>
                        <a:spcBef>
                          <a:spcPts val="0"/>
                        </a:spcBef>
                        <a:spcAft>
                          <a:spcPts val="0"/>
                        </a:spcAft>
                        <a:buNone/>
                      </a:pPr>
                      <a:endParaRPr sz="2500"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13" name="Google Shape;113;p1"/>
          <p:cNvSpPr txBox="1"/>
          <p:nvPr/>
        </p:nvSpPr>
        <p:spPr>
          <a:xfrm>
            <a:off x="15827825" y="5897888"/>
            <a:ext cx="9775200" cy="5298300"/>
          </a:xfrm>
          <a:prstGeom prst="rect">
            <a:avLst/>
          </a:prstGeom>
          <a:noFill/>
          <a:ln>
            <a:noFill/>
          </a:ln>
        </p:spPr>
        <p:txBody>
          <a:bodyPr spcFirstLastPara="1" wrap="square" lIns="79575" tIns="39775" rIns="79575" bIns="39775" anchor="t" anchorCtr="0">
            <a:spAutoFit/>
          </a:bodyPr>
          <a:lstStyle/>
          <a:p>
            <a:pPr marL="0" lvl="0" indent="0" algn="l" rtl="0">
              <a:spcBef>
                <a:spcPts val="0"/>
              </a:spcBef>
              <a:spcAft>
                <a:spcPts val="0"/>
              </a:spcAft>
              <a:buClr>
                <a:schemeClr val="dk1"/>
              </a:buClr>
              <a:buFont typeface="Arial"/>
              <a:buNone/>
            </a:pPr>
            <a:endParaRPr sz="3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2800" dirty="0">
                <a:solidFill>
                  <a:schemeClr val="dk1"/>
                </a:solidFill>
                <a:latin typeface="Calibri"/>
                <a:ea typeface="Calibri"/>
                <a:cs typeface="Calibri"/>
                <a:sym typeface="Calibri"/>
              </a:rPr>
              <a:t>We merge together the following datasets: </a:t>
            </a:r>
            <a:endParaRPr sz="2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endParaRPr sz="2800" dirty="0">
              <a:solidFill>
                <a:schemeClr val="dk1"/>
              </a:solidFill>
              <a:latin typeface="Calibri"/>
              <a:ea typeface="Calibri"/>
              <a:cs typeface="Calibri"/>
              <a:sym typeface="Calibri"/>
            </a:endParaRPr>
          </a:p>
          <a:p>
            <a:pPr marL="0" lvl="0" indent="0" algn="l" rtl="0">
              <a:spcBef>
                <a:spcPts val="0"/>
              </a:spcBef>
              <a:spcAft>
                <a:spcPts val="0"/>
              </a:spcAft>
              <a:buNone/>
            </a:pPr>
            <a:r>
              <a:rPr lang="en-US" sz="2800" dirty="0">
                <a:solidFill>
                  <a:schemeClr val="dk1"/>
                </a:solidFill>
                <a:latin typeface="Calibri"/>
                <a:ea typeface="Calibri"/>
                <a:cs typeface="Calibri"/>
                <a:sym typeface="Calibri"/>
              </a:rPr>
              <a:t>      Monthly personnel files of all COs in MS (07/2017 to 06/2022) and AR (01/2015 to 07/2022), including their facility, full name, race, sex, salary, and job title. </a:t>
            </a:r>
            <a:endParaRPr sz="2800" dirty="0">
              <a:solidFill>
                <a:schemeClr val="dk1"/>
              </a:solidFill>
              <a:latin typeface="Calibri"/>
              <a:ea typeface="Calibri"/>
              <a:cs typeface="Calibri"/>
              <a:sym typeface="Calibri"/>
            </a:endParaRPr>
          </a:p>
          <a:p>
            <a:pPr marL="0" lvl="0" indent="0" algn="l" rtl="0">
              <a:spcBef>
                <a:spcPts val="1000"/>
              </a:spcBef>
              <a:spcAft>
                <a:spcPts val="0"/>
              </a:spcAft>
              <a:buNone/>
            </a:pPr>
            <a:r>
              <a:rPr lang="en-US" sz="2800" dirty="0">
                <a:solidFill>
                  <a:schemeClr val="dk1"/>
                </a:solidFill>
                <a:latin typeface="Calibri"/>
                <a:ea typeface="Calibri"/>
                <a:cs typeface="Calibri"/>
                <a:sym typeface="Calibri"/>
              </a:rPr>
              <a:t>      MS and AR voter registration files from L2 that include each voter’s registered partisanship. </a:t>
            </a:r>
            <a:endParaRPr sz="2800" dirty="0">
              <a:solidFill>
                <a:schemeClr val="dk1"/>
              </a:solidFill>
              <a:latin typeface="Calibri"/>
              <a:ea typeface="Calibri"/>
              <a:cs typeface="Calibri"/>
              <a:sym typeface="Calibri"/>
            </a:endParaRPr>
          </a:p>
          <a:p>
            <a:pPr marL="0" lvl="0" indent="0" algn="l" rtl="0">
              <a:spcBef>
                <a:spcPts val="1000"/>
              </a:spcBef>
              <a:spcAft>
                <a:spcPts val="0"/>
              </a:spcAft>
              <a:buNone/>
            </a:pPr>
            <a:r>
              <a:rPr lang="en-US" sz="2800" dirty="0">
                <a:solidFill>
                  <a:schemeClr val="dk1"/>
                </a:solidFill>
                <a:latin typeface="Calibri"/>
                <a:ea typeface="Calibri"/>
                <a:cs typeface="Calibri"/>
                <a:sym typeface="Calibri"/>
              </a:rPr>
              <a:t>      Census tract-level data on race and poverty.</a:t>
            </a:r>
            <a:endParaRPr sz="2800" dirty="0">
              <a:solidFill>
                <a:schemeClr val="dk1"/>
              </a:solidFill>
              <a:latin typeface="Calibri"/>
              <a:ea typeface="Calibri"/>
              <a:cs typeface="Calibri"/>
              <a:sym typeface="Calibri"/>
            </a:endParaRPr>
          </a:p>
          <a:p>
            <a:pPr marL="0" lvl="0" indent="0" algn="l" rtl="0">
              <a:spcBef>
                <a:spcPts val="1000"/>
              </a:spcBef>
              <a:spcAft>
                <a:spcPts val="0"/>
              </a:spcAft>
              <a:buNone/>
            </a:pPr>
            <a:endParaRPr sz="3000" dirty="0">
              <a:solidFill>
                <a:schemeClr val="dk1"/>
              </a:solidFill>
              <a:latin typeface="Calibri"/>
              <a:ea typeface="Calibri"/>
              <a:cs typeface="Calibri"/>
              <a:sym typeface="Calibri"/>
            </a:endParaRPr>
          </a:p>
          <a:p>
            <a:pPr marL="0" lvl="0" indent="0" algn="l" rtl="0">
              <a:spcBef>
                <a:spcPts val="0"/>
              </a:spcBef>
              <a:spcAft>
                <a:spcPts val="0"/>
              </a:spcAft>
              <a:buNone/>
            </a:pPr>
            <a:endParaRPr sz="3000" dirty="0">
              <a:solidFill>
                <a:schemeClr val="dk1"/>
              </a:solidFill>
              <a:latin typeface="Calibri"/>
              <a:ea typeface="Calibri"/>
              <a:cs typeface="Calibri"/>
              <a:sym typeface="Calibri"/>
            </a:endParaRPr>
          </a:p>
        </p:txBody>
      </p:sp>
      <p:sp>
        <p:nvSpPr>
          <p:cNvPr id="114" name="Google Shape;114;p1"/>
          <p:cNvSpPr/>
          <p:nvPr/>
        </p:nvSpPr>
        <p:spPr>
          <a:xfrm>
            <a:off x="16007325" y="8772877"/>
            <a:ext cx="266700" cy="266700"/>
          </a:xfrm>
          <a:prstGeom prst="rect">
            <a:avLst/>
          </a:prstGeom>
          <a:solidFill>
            <a:srgbClr val="EBA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p:nvPr/>
        </p:nvSpPr>
        <p:spPr>
          <a:xfrm>
            <a:off x="16007325" y="9749060"/>
            <a:ext cx="266700" cy="266700"/>
          </a:xfrm>
          <a:prstGeom prst="rect">
            <a:avLst/>
          </a:prstGeom>
          <a:solidFill>
            <a:srgbClr val="7FD8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
          <p:cNvSpPr/>
          <p:nvPr/>
        </p:nvSpPr>
        <p:spPr>
          <a:xfrm>
            <a:off x="16007325" y="7330097"/>
            <a:ext cx="266700" cy="266700"/>
          </a:xfrm>
          <a:prstGeom prst="rect">
            <a:avLst/>
          </a:prstGeom>
          <a:solidFill>
            <a:srgbClr val="AC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
          <p:cNvSpPr txBox="1"/>
          <p:nvPr/>
        </p:nvSpPr>
        <p:spPr>
          <a:xfrm>
            <a:off x="11049000" y="10001250"/>
            <a:ext cx="3000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a:solidFill>
                  <a:schemeClr val="dk1"/>
                </a:solidFill>
                <a:latin typeface="Calibri"/>
                <a:ea typeface="Calibri"/>
                <a:cs typeface="Calibri"/>
                <a:sym typeface="Calibri"/>
              </a:rPr>
              <a:t>Descriptives</a:t>
            </a:r>
            <a:endParaRPr/>
          </a:p>
        </p:txBody>
      </p:sp>
      <p:sp>
        <p:nvSpPr>
          <p:cNvPr id="420" name="Google Shape;420;p1"/>
          <p:cNvSpPr txBox="1"/>
          <p:nvPr/>
        </p:nvSpPr>
        <p:spPr>
          <a:xfrm>
            <a:off x="21606275" y="10872125"/>
            <a:ext cx="3825300" cy="430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sz="2800" b="1" i="1" dirty="0">
                <a:solidFill>
                  <a:srgbClr val="575294"/>
                </a:solidFill>
                <a:latin typeface="Calibri"/>
                <a:ea typeface="Calibri"/>
                <a:cs typeface="Calibri"/>
                <a:sym typeface="Calibri"/>
              </a:rPr>
              <a:t>Demographic Data</a:t>
            </a:r>
            <a:endParaRPr sz="2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800" dirty="0">
                <a:solidFill>
                  <a:schemeClr val="dk1"/>
                </a:solidFill>
                <a:latin typeface="Calibri"/>
                <a:ea typeface="Calibri"/>
                <a:cs typeface="Calibri"/>
                <a:sym typeface="Calibri"/>
              </a:rPr>
              <a:t>For MS and AR, shows the share of COs that are African American and female, respectively. Also shows the share of matched partisans that are registered Democrats.</a:t>
            </a:r>
            <a:endParaRPr sz="2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dirty="0">
              <a:latin typeface="Calibri"/>
              <a:ea typeface="Calibri"/>
              <a:cs typeface="Calibri"/>
              <a:sym typeface="Calibri"/>
            </a:endParaRPr>
          </a:p>
        </p:txBody>
      </p:sp>
      <p:pic>
        <p:nvPicPr>
          <p:cNvPr id="3" name="Graphic 2">
            <a:extLst>
              <a:ext uri="{FF2B5EF4-FFF2-40B4-BE49-F238E27FC236}">
                <a16:creationId xmlns:a16="http://schemas.microsoft.com/office/drawing/2014/main" id="{EC9ABB4D-89BF-C4AB-94BF-C9828BAB42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74072" y="6278859"/>
            <a:ext cx="3995467" cy="3534451"/>
          </a:xfrm>
          <a:prstGeom prst="rect">
            <a:avLst/>
          </a:prstGeom>
        </p:spPr>
      </p:pic>
      <p:pic>
        <p:nvPicPr>
          <p:cNvPr id="5" name="Graphic 4">
            <a:extLst>
              <a:ext uri="{FF2B5EF4-FFF2-40B4-BE49-F238E27FC236}">
                <a16:creationId xmlns:a16="http://schemas.microsoft.com/office/drawing/2014/main" id="{02E56316-5FC8-88B7-F21C-FCD2B37B81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57135" y="431047"/>
            <a:ext cx="3033396" cy="3229562"/>
          </a:xfrm>
          <a:prstGeom prst="rect">
            <a:avLst/>
          </a:prstGeom>
        </p:spPr>
      </p:pic>
      <p:pic>
        <p:nvPicPr>
          <p:cNvPr id="53" name="Picture 52">
            <a:extLst>
              <a:ext uri="{FF2B5EF4-FFF2-40B4-BE49-F238E27FC236}">
                <a16:creationId xmlns:a16="http://schemas.microsoft.com/office/drawing/2014/main" id="{CE3CD998-90CD-5E5D-1D7C-40E341E480BD}"/>
              </a:ext>
            </a:extLst>
          </p:cNvPr>
          <p:cNvPicPr>
            <a:picLocks noChangeAspect="1"/>
          </p:cNvPicPr>
          <p:nvPr/>
        </p:nvPicPr>
        <p:blipFill>
          <a:blip r:embed="rId7"/>
          <a:stretch>
            <a:fillRect/>
          </a:stretch>
        </p:blipFill>
        <p:spPr>
          <a:xfrm>
            <a:off x="11164736" y="10741362"/>
            <a:ext cx="9081814" cy="5189608"/>
          </a:xfrm>
          <a:prstGeom prst="rect">
            <a:avLst/>
          </a:prstGeom>
        </p:spPr>
      </p:pic>
      <p:pic>
        <p:nvPicPr>
          <p:cNvPr id="55" name="Picture 54">
            <a:extLst>
              <a:ext uri="{FF2B5EF4-FFF2-40B4-BE49-F238E27FC236}">
                <a16:creationId xmlns:a16="http://schemas.microsoft.com/office/drawing/2014/main" id="{42F1C1A0-4703-E97B-8678-D29C34E19E7F}"/>
              </a:ext>
            </a:extLst>
          </p:cNvPr>
          <p:cNvPicPr>
            <a:picLocks noChangeAspect="1"/>
          </p:cNvPicPr>
          <p:nvPr/>
        </p:nvPicPr>
        <p:blipFill>
          <a:blip r:embed="rId8"/>
          <a:stretch>
            <a:fillRect/>
          </a:stretch>
        </p:blipFill>
        <p:spPr>
          <a:xfrm>
            <a:off x="12463778" y="22032661"/>
            <a:ext cx="9969980" cy="4984990"/>
          </a:xfrm>
          <a:prstGeom prst="rect">
            <a:avLst/>
          </a:prstGeom>
        </p:spPr>
      </p:pic>
      <p:pic>
        <p:nvPicPr>
          <p:cNvPr id="57" name="Picture 56">
            <a:extLst>
              <a:ext uri="{FF2B5EF4-FFF2-40B4-BE49-F238E27FC236}">
                <a16:creationId xmlns:a16="http://schemas.microsoft.com/office/drawing/2014/main" id="{A51F61BE-C561-67A2-FBFB-15F806CD77D8}"/>
              </a:ext>
            </a:extLst>
          </p:cNvPr>
          <p:cNvPicPr>
            <a:picLocks noChangeAspect="1"/>
          </p:cNvPicPr>
          <p:nvPr/>
        </p:nvPicPr>
        <p:blipFill>
          <a:blip r:embed="rId9"/>
          <a:stretch>
            <a:fillRect/>
          </a:stretch>
        </p:blipFill>
        <p:spPr>
          <a:xfrm>
            <a:off x="26962750" y="4797321"/>
            <a:ext cx="8058630" cy="64469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1029</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.SF NS</vt: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Goehring, Benjamin</cp:lastModifiedBy>
  <cp:revision>9</cp:revision>
  <dcterms:created xsi:type="dcterms:W3CDTF">2012-08-24T00:53:15Z</dcterms:created>
  <dcterms:modified xsi:type="dcterms:W3CDTF">2023-04-10T12:20:26Z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0x01010026B33BFEF75C364ABDC3D2F8BEFE982C</vt:lpwstr>
  </property>
</Properties>
</file>