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9fe387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9fe387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9fe387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9fe387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GNU/Linux Tools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Blue Team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8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@bengoerz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NonAttrib Server: Basics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8520600" cy="4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it?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server that has no documented ties to you / your organization.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Anonymizes your research (DNS lookups, HTTP reqs, etc).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Safer than in-house research. (No “whoops” file executions).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Avoids generating security alerts on yourself.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Where/How?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VPS provider. Ramnode/Vultr/OVH/Hetzner/etc.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r>
              <a:rPr lang="en"/>
              <a:t> - f</a:t>
            </a:r>
            <a:r>
              <a:rPr lang="en"/>
              <a:t>ingerprinting file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md5sum/sha256sum</a:t>
            </a:r>
            <a:r>
              <a:rPr lang="en"/>
              <a:t> - getting hashes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whois</a:t>
            </a:r>
            <a:r>
              <a:rPr lang="en"/>
              <a:t> - lookup domain registrant or ip address assignments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dig/host </a:t>
            </a:r>
            <a:r>
              <a:rPr lang="en"/>
              <a:t>- DNS lookup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nmap </a:t>
            </a:r>
            <a:r>
              <a:rPr lang="en"/>
              <a:t>- port scanner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wget</a:t>
            </a:r>
            <a:r>
              <a:rPr lang="en"/>
              <a:t> - downloading files (like threat feeds)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curl</a:t>
            </a:r>
            <a:r>
              <a:rPr lang="en"/>
              <a:t> - making web/api requests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