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2ac26a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2ac26a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2ac26a1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2ac26a1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2ac26a1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2ac26a1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GeoJSON Visualizer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Gorgan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Interface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152475"/>
            <a:ext cx="39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initially running the application, a simple user interface will appear allowing </a:t>
            </a:r>
            <a:r>
              <a:rPr lang="en"/>
              <a:t>you</a:t>
            </a:r>
            <a:r>
              <a:rPr lang="en"/>
              <a:t> to choose a file, or exit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Choosing a file will bring up a </a:t>
            </a:r>
            <a:r>
              <a:rPr lang="en"/>
              <a:t>window that you can use to browse your system to find the file you want view. Exit, will just close the application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325" y="1043175"/>
            <a:ext cx="2624550" cy="3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Selection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152475"/>
            <a:ext cx="37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file selection screen that pops up after pressing the ‘Choose File’ button.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just the default file browser for Windows.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application processes files with the .geojson file extension.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350" y="1524625"/>
            <a:ext cx="4005700" cy="23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GeoJSON Plot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1700" y="1420775"/>
            <a:ext cx="45009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after selecting a file, a plot will be created using the GeoJSON file that the user has selected.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plot takes the information from the file, and renders out all of the borders for the different plots of land.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the information contained in the file, there are many </a:t>
            </a:r>
            <a:r>
              <a:rPr lang="en"/>
              <a:t>different</a:t>
            </a:r>
            <a:r>
              <a:rPr lang="en"/>
              <a:t> options that can be applied to this plot. I only used the most basic plot, because I was unsure of what information would be contained in different files.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500" y="1118550"/>
            <a:ext cx="2534400" cy="34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