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erif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erif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TSerif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erif-bold.fntdata"/><Relationship Id="rId6" Type="http://schemas.openxmlformats.org/officeDocument/2006/relationships/slide" Target="slides/slide1.xml"/><Relationship Id="rId18" Type="http://schemas.openxmlformats.org/officeDocument/2006/relationships/font" Target="fonts/PTSerif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0749ac25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0749ac25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0749ac25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0749ac25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b330fba9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b330fba9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fb265f9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fb265f9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327e8dd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327e8dd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33523df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33523df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b330fba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b330fb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b330fba9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b330fba9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749ac25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0749ac2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0749ac25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0749ac25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0749ac25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0749ac25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39.png"/><Relationship Id="rId5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Relationship Id="rId8" Type="http://schemas.openxmlformats.org/officeDocument/2006/relationships/image" Target="../media/image4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36.png"/><Relationship Id="rId7" Type="http://schemas.openxmlformats.org/officeDocument/2006/relationships/image" Target="../media/image33.png"/><Relationship Id="rId8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25" y="1185250"/>
            <a:ext cx="2943675" cy="29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325" y="1506175"/>
            <a:ext cx="98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878325" y="1446750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0.8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78325" y="1997487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0.6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78325" y="2548225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0.4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878325" y="3098962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0.2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78325" y="3649700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Frontoparietal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74" y="1707350"/>
            <a:ext cx="22860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097" y="1657350"/>
            <a:ext cx="2286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4754" y="1657350"/>
            <a:ext cx="22859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824" y="3151225"/>
            <a:ext cx="22860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9" y="1112800"/>
            <a:ext cx="2286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4825" y="1112800"/>
            <a:ext cx="2286001" cy="182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9" y="3151225"/>
            <a:ext cx="2286000" cy="182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7940" y="3151226"/>
            <a:ext cx="228599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Salience/subcortical/sensorimotor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17940" y="1112800"/>
            <a:ext cx="2285999" cy="182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950" y="2897950"/>
            <a:ext cx="22777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625" y="2861761"/>
            <a:ext cx="2372450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850325"/>
            <a:ext cx="3069828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4278" y="894150"/>
            <a:ext cx="242510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5408" y="894150"/>
            <a:ext cx="246888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650" y="894145"/>
            <a:ext cx="2651760" cy="192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‘Natural’ modules of the brain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452150" y="-323175"/>
            <a:ext cx="25717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293850" y="17485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0.7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738879" y="17485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0.6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183907" y="17485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0.5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628936" y="17485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0.4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073964" y="17485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0.3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18993" y="17485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0.2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64021" y="17485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0.1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409050" y="17485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7650" y="2571750"/>
            <a:ext cx="3915425" cy="2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015425" y="3043925"/>
            <a:ext cx="9903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T Serif"/>
                <a:ea typeface="PT Serif"/>
                <a:cs typeface="PT Serif"/>
                <a:sym typeface="PT Serif"/>
              </a:rPr>
              <a:t>High</a:t>
            </a:r>
            <a:endParaRPr sz="26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232950" y="3043925"/>
            <a:ext cx="922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T Serif"/>
                <a:ea typeface="PT Serif"/>
                <a:cs typeface="PT Serif"/>
                <a:sym typeface="PT Serif"/>
              </a:rPr>
              <a:t>Low</a:t>
            </a:r>
            <a:endParaRPr sz="260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506462" y="1888262"/>
            <a:ext cx="193300" cy="38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5370050" y="38821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0.7</a:t>
            </a:r>
            <a:endParaRPr sz="1000"/>
          </a:p>
        </p:txBody>
      </p:sp>
      <p:sp>
        <p:nvSpPr>
          <p:cNvPr id="79" name="Google Shape;79;p14"/>
          <p:cNvSpPr txBox="1"/>
          <p:nvPr/>
        </p:nvSpPr>
        <p:spPr>
          <a:xfrm>
            <a:off x="4825964" y="38821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0.6</a:t>
            </a:r>
            <a:endParaRPr sz="1000"/>
          </a:p>
        </p:txBody>
      </p:sp>
      <p:sp>
        <p:nvSpPr>
          <p:cNvPr id="80" name="Google Shape;80;p14"/>
          <p:cNvSpPr txBox="1"/>
          <p:nvPr/>
        </p:nvSpPr>
        <p:spPr>
          <a:xfrm>
            <a:off x="4281879" y="38821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0.5</a:t>
            </a:r>
            <a:endParaRPr sz="1000"/>
          </a:p>
        </p:txBody>
      </p:sp>
      <p:sp>
        <p:nvSpPr>
          <p:cNvPr id="81" name="Google Shape;81;p14"/>
          <p:cNvSpPr txBox="1"/>
          <p:nvPr/>
        </p:nvSpPr>
        <p:spPr>
          <a:xfrm>
            <a:off x="3737793" y="38821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0.4</a:t>
            </a:r>
            <a:endParaRPr sz="1000"/>
          </a:p>
        </p:txBody>
      </p:sp>
      <p:sp>
        <p:nvSpPr>
          <p:cNvPr id="82" name="Google Shape;82;p14"/>
          <p:cNvSpPr txBox="1"/>
          <p:nvPr/>
        </p:nvSpPr>
        <p:spPr>
          <a:xfrm>
            <a:off x="3193707" y="38821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0.3</a:t>
            </a:r>
            <a:endParaRPr sz="1000"/>
          </a:p>
        </p:txBody>
      </p:sp>
      <p:sp>
        <p:nvSpPr>
          <p:cNvPr id="83" name="Google Shape;83;p14"/>
          <p:cNvSpPr txBox="1"/>
          <p:nvPr/>
        </p:nvSpPr>
        <p:spPr>
          <a:xfrm>
            <a:off x="2649621" y="38821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0.2</a:t>
            </a:r>
            <a:endParaRPr sz="1000"/>
          </a:p>
        </p:txBody>
      </p:sp>
      <p:sp>
        <p:nvSpPr>
          <p:cNvPr id="84" name="Google Shape;84;p14"/>
          <p:cNvSpPr txBox="1"/>
          <p:nvPr/>
        </p:nvSpPr>
        <p:spPr>
          <a:xfrm>
            <a:off x="2105536" y="38821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0.1</a:t>
            </a:r>
            <a:endParaRPr sz="1000"/>
          </a:p>
        </p:txBody>
      </p:sp>
      <p:sp>
        <p:nvSpPr>
          <p:cNvPr id="85" name="Google Shape;85;p14"/>
          <p:cNvSpPr txBox="1"/>
          <p:nvPr/>
        </p:nvSpPr>
        <p:spPr>
          <a:xfrm>
            <a:off x="1561450" y="38821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3503868" y="-1343382"/>
            <a:ext cx="176050" cy="38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3800890" y="6817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0.6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054410" y="6817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0.4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2307930" y="6817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0.2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1561450" y="6817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5293850" y="6817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1.0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547370" y="681718"/>
            <a:ext cx="463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0.8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525" y="1496200"/>
            <a:ext cx="24098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5236175" y="1309050"/>
            <a:ext cx="187200" cy="187200"/>
          </a:xfrm>
          <a:prstGeom prst="ellipse">
            <a:avLst/>
          </a:prstGeom>
          <a:solidFill>
            <a:srgbClr val="CB7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236175" y="1575367"/>
            <a:ext cx="187200" cy="187200"/>
          </a:xfrm>
          <a:prstGeom prst="ellipse">
            <a:avLst/>
          </a:prstGeom>
          <a:solidFill>
            <a:srgbClr val="DE4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236175" y="1841683"/>
            <a:ext cx="187200" cy="187200"/>
          </a:xfrm>
          <a:prstGeom prst="ellipse">
            <a:avLst/>
          </a:prstGeom>
          <a:solidFill>
            <a:srgbClr val="DDD0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236175" y="2108000"/>
            <a:ext cx="187200" cy="187200"/>
          </a:xfrm>
          <a:prstGeom prst="ellipse">
            <a:avLst/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5236175" y="2374317"/>
            <a:ext cx="187200" cy="187200"/>
          </a:xfrm>
          <a:prstGeom prst="ellipse">
            <a:avLst/>
          </a:prstGeom>
          <a:solidFill>
            <a:srgbClr val="4697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5236175" y="2640633"/>
            <a:ext cx="187200" cy="187200"/>
          </a:xfrm>
          <a:prstGeom prst="ellipse">
            <a:avLst/>
          </a:prstGeom>
          <a:solidFill>
            <a:srgbClr val="8C2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236175" y="2906950"/>
            <a:ext cx="187200" cy="187200"/>
          </a:xfrm>
          <a:prstGeom prst="ellipse">
            <a:avLst/>
          </a:prstGeom>
          <a:solidFill>
            <a:srgbClr val="5F4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5438000" y="1309050"/>
            <a:ext cx="1506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Auditory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438000" y="1575367"/>
            <a:ext cx="1506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Default mode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438000" y="1841683"/>
            <a:ext cx="1506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Frontoparietal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438000" y="2108000"/>
            <a:ext cx="1506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Salience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438000" y="2374317"/>
            <a:ext cx="1506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Sensoriomotor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438000" y="2640633"/>
            <a:ext cx="1506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Subcortical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5438000" y="2906950"/>
            <a:ext cx="1506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Visual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3059825" y="1309050"/>
            <a:ext cx="6072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AU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059825" y="1575367"/>
            <a:ext cx="6072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DM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059825" y="1841683"/>
            <a:ext cx="6072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FP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059825" y="2108000"/>
            <a:ext cx="6072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SAL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059825" y="2374317"/>
            <a:ext cx="6072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SEN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059825" y="2640633"/>
            <a:ext cx="6072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SUB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059825" y="2906950"/>
            <a:ext cx="6072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VIS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490350" y="1575367"/>
            <a:ext cx="1983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=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490350" y="1309050"/>
            <a:ext cx="1983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=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490350" y="1841683"/>
            <a:ext cx="1983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=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490350" y="2108000"/>
            <a:ext cx="1983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=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490350" y="2374317"/>
            <a:ext cx="1983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=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490350" y="2640633"/>
            <a:ext cx="1983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=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490350" y="2906950"/>
            <a:ext cx="1983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=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3761600" y="1309050"/>
            <a:ext cx="1506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Auditory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761600" y="1575367"/>
            <a:ext cx="1506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Default mode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3761600" y="1841683"/>
            <a:ext cx="1506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Frontoparietal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761600" y="2108000"/>
            <a:ext cx="1506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Salience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3761600" y="2374317"/>
            <a:ext cx="1506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Sensoriomotor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761600" y="2640633"/>
            <a:ext cx="1506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Subcortical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3761600" y="2906950"/>
            <a:ext cx="1506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Visual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75" y="1133850"/>
            <a:ext cx="2487875" cy="34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847500" y="255725"/>
            <a:ext cx="2162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Flexibility/promiscuity across all 98 nodes</a:t>
            </a:r>
            <a:endParaRPr sz="1100"/>
          </a:p>
        </p:txBody>
      </p:sp>
      <p:sp>
        <p:nvSpPr>
          <p:cNvPr id="143" name="Google Shape;143;p17"/>
          <p:cNvSpPr txBox="1"/>
          <p:nvPr/>
        </p:nvSpPr>
        <p:spPr>
          <a:xfrm>
            <a:off x="3710475" y="255725"/>
            <a:ext cx="2162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Flexibility at system level (examples for auditory and default mode system)</a:t>
            </a:r>
            <a:endParaRPr sz="1100"/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738" y="1133850"/>
            <a:ext cx="2487875" cy="342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4800" y="1133850"/>
            <a:ext cx="2487168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6379275" y="255725"/>
            <a:ext cx="2162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Promiscuity at system level (examples for auditory and default mode system)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866" y="3058400"/>
            <a:ext cx="2286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13" y="1017725"/>
            <a:ext cx="2286000" cy="18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1548" y="964400"/>
            <a:ext cx="2286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4872" y="964400"/>
            <a:ext cx="2286000" cy="182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318" y="3090450"/>
            <a:ext cx="2286001" cy="18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Recruitment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integration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34568"/>
            <a:ext cx="2286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995" y="1134568"/>
            <a:ext cx="2286000" cy="182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6303" y="1134568"/>
            <a:ext cx="22860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8995" y="3114475"/>
            <a:ext cx="2286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688" y="3114475"/>
            <a:ext cx="228599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6303" y="3114475"/>
            <a:ext cx="2286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465" y="971700"/>
            <a:ext cx="228599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379" y="971700"/>
            <a:ext cx="228599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3465" y="3105075"/>
            <a:ext cx="2286000" cy="182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mode integration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1379" y="3105075"/>
            <a:ext cx="228599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0171" y="2016500"/>
            <a:ext cx="2286001" cy="182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