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50"/>
  </p:normalViewPr>
  <p:slideViewPr>
    <p:cSldViewPr snapToGrid="0">
      <p:cViewPr varScale="1">
        <p:scale>
          <a:sx n="115" d="100"/>
          <a:sy n="115" d="100"/>
        </p:scale>
        <p:origin x="2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Sunday, April 30,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2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Sunday, April 30,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Sunday, April 30,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1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Sunday, April 30,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1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Sunday, April 30,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Sunday, April 30,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6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Sunday, April 30,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3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Sunday, April 30,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3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Sunday, April 30,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1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Sunday, April 30,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Sunday, April 30,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0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April 30,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3588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8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B8DAF-91EA-0B71-397B-39E9E010E7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82" b="22301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41" name="Rectangle 10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14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Rectangle 16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54114-B6DB-D795-29D5-FA9E58F2D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9436593" cy="1171556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Car Purchase 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33D10-2863-6EB6-E109-C399C5E8C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Benjamin </a:t>
            </a:r>
            <a:r>
              <a:rPr lang="en-US" sz="1200" dirty="0" err="1">
                <a:solidFill>
                  <a:schemeClr val="bg1"/>
                </a:solidFill>
              </a:rPr>
              <a:t>Griffis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80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5FB4-8CB1-6C6D-1275-C8C5F36F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 chose this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A4F51-B8F6-6E6E-B773-56D680D554BD}"/>
              </a:ext>
            </a:extLst>
          </p:cNvPr>
          <p:cNvSpPr txBox="1"/>
          <p:nvPr/>
        </p:nvSpPr>
        <p:spPr>
          <a:xfrm>
            <a:off x="1248937" y="2207941"/>
            <a:ext cx="5029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 chose this dataset because I’m a business major who’s interested in sales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Thought it would be interesting to see decision-making from different backgrounded individuals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1026" name="Picture 2" descr="Sales Transaction Colored | Great PowerPoint ClipArt for Presentations -  PresenterMedia.com">
            <a:extLst>
              <a:ext uri="{FF2B5EF4-FFF2-40B4-BE49-F238E27FC236}">
                <a16:creationId xmlns:a16="http://schemas.microsoft.com/office/drawing/2014/main" id="{E7E55317-88FD-22A9-17E3-7428BF41E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560" y="2080401"/>
            <a:ext cx="4435211" cy="415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741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83862-DA81-30CC-EEE6-FDA8DCD8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Info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B0981E-EF58-C0F2-5908-F9AC5F433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8137" y="2207941"/>
            <a:ext cx="5588058" cy="28658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B244C3-71E7-FC70-33CF-75078738F3A9}"/>
              </a:ext>
            </a:extLst>
          </p:cNvPr>
          <p:cNvSpPr txBox="1"/>
          <p:nvPr/>
        </p:nvSpPr>
        <p:spPr>
          <a:xfrm>
            <a:off x="1248937" y="2207941"/>
            <a:ext cx="502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1,000 entries with 5 columns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Consisted of 3 continuous variables and 2 discrete variables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The goal was to create a model that could predict whether a customer would purchase a car or not.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3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1B23-2415-8A17-C03E-4CA615E9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11" y="382934"/>
            <a:ext cx="10241280" cy="1234440"/>
          </a:xfrm>
        </p:spPr>
        <p:txBody>
          <a:bodyPr/>
          <a:lstStyle/>
          <a:p>
            <a:r>
              <a:rPr lang="en-US" dirty="0"/>
              <a:t>Preparing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DBA78-A17A-90E9-A2BD-CE80B1E677BD}"/>
              </a:ext>
            </a:extLst>
          </p:cNvPr>
          <p:cNvSpPr txBox="1"/>
          <p:nvPr/>
        </p:nvSpPr>
        <p:spPr>
          <a:xfrm>
            <a:off x="736211" y="1728888"/>
            <a:ext cx="81292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My dataset had no missing values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- No removing of columns, unique values, or outliers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Set all columns equal to X variable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Set “purchased” column to Y variable, as it’s the one that I would be predicting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5BFAAA-2636-32F6-99F5-703264A063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02"/>
          <a:stretch/>
        </p:blipFill>
        <p:spPr>
          <a:xfrm>
            <a:off x="594425" y="4129855"/>
            <a:ext cx="7100221" cy="20208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012419-21C9-46D6-44E1-B9DE02DE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982" y="3770300"/>
            <a:ext cx="3758724" cy="24249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31088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AF4FB-E038-71CA-028A-5310FB69B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38329"/>
            <a:ext cx="10241280" cy="1234440"/>
          </a:xfrm>
        </p:spPr>
        <p:txBody>
          <a:bodyPr/>
          <a:lstStyle/>
          <a:p>
            <a:r>
              <a:rPr lang="en-US" dirty="0"/>
              <a:t>Training &amp; Test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5EE8D-2DAE-F4BC-8D60-4BA43244E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1612"/>
            <a:ext cx="10241280" cy="3959352"/>
          </a:xfrm>
        </p:spPr>
        <p:txBody>
          <a:bodyPr/>
          <a:lstStyle/>
          <a:p>
            <a:r>
              <a:rPr lang="en-US" dirty="0"/>
              <a:t>3 Different Tests that used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60/40 split for train and test</a:t>
            </a:r>
          </a:p>
          <a:p>
            <a:r>
              <a:rPr lang="en-US" dirty="0"/>
              <a:t>80/20 split for train and test</a:t>
            </a:r>
          </a:p>
          <a:p>
            <a:r>
              <a:rPr lang="en-US" dirty="0"/>
              <a:t>90/10 split for train and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B3A42-7BC8-DC2B-3836-69E854E64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923" y="3657043"/>
            <a:ext cx="7832690" cy="24645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762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5FA0-9364-1DF9-E9D3-40F6BA105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with confusion matrix</a:t>
            </a:r>
          </a:p>
        </p:txBody>
      </p:sp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EE11B96B-675D-4C4C-411D-EE22E85ED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28" y="3259431"/>
            <a:ext cx="3286811" cy="265071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27FF95-4520-34C2-C783-D62651F278DB}"/>
              </a:ext>
            </a:extLst>
          </p:cNvPr>
          <p:cNvSpPr txBox="1"/>
          <p:nvPr/>
        </p:nvSpPr>
        <p:spPr>
          <a:xfrm>
            <a:off x="1497116" y="2336101"/>
            <a:ext cx="1973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60/40 Test</a:t>
            </a:r>
          </a:p>
          <a:p>
            <a:r>
              <a:rPr lang="en-US" dirty="0"/>
              <a:t>- 58% accuracy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E6498-F8AE-5380-E082-AB6AD4605532}"/>
              </a:ext>
            </a:extLst>
          </p:cNvPr>
          <p:cNvSpPr txBox="1"/>
          <p:nvPr/>
        </p:nvSpPr>
        <p:spPr>
          <a:xfrm>
            <a:off x="5109232" y="2336101"/>
            <a:ext cx="1973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80/20 Test</a:t>
            </a:r>
          </a:p>
          <a:p>
            <a:r>
              <a:rPr lang="en-US" dirty="0"/>
              <a:t>- 58% accuracy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E1C7883-E2A5-215D-A2AD-901F2B05D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578" y="3259430"/>
            <a:ext cx="3306842" cy="265071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6391E0-229B-FD72-2755-6A78F7D4B7BA}"/>
              </a:ext>
            </a:extLst>
          </p:cNvPr>
          <p:cNvSpPr txBox="1"/>
          <p:nvPr/>
        </p:nvSpPr>
        <p:spPr>
          <a:xfrm>
            <a:off x="9053464" y="2336101"/>
            <a:ext cx="1973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90/10 Test</a:t>
            </a:r>
          </a:p>
          <a:p>
            <a:r>
              <a:rPr lang="en-US" dirty="0"/>
              <a:t>- 58% accuracy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9" name="Picture 8" descr="Chart, treemap chart&#10;&#10;Description automatically generated">
            <a:extLst>
              <a:ext uri="{FF2B5EF4-FFF2-40B4-BE49-F238E27FC236}">
                <a16:creationId xmlns:a16="http://schemas.microsoft.com/office/drawing/2014/main" id="{D9356C68-DCB8-E9DB-E381-EA5E41E85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6054" y="3248279"/>
            <a:ext cx="3214524" cy="265071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F75E8B5-1CE5-C1B4-7080-124129CE853E}"/>
              </a:ext>
            </a:extLst>
          </p:cNvPr>
          <p:cNvSpPr/>
          <p:nvPr/>
        </p:nvSpPr>
        <p:spPr>
          <a:xfrm>
            <a:off x="10049037" y="227111"/>
            <a:ext cx="1955924" cy="19559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19EB6C-58B9-4519-A948-0D7643DB7668}"/>
              </a:ext>
            </a:extLst>
          </p:cNvPr>
          <p:cNvSpPr/>
          <p:nvPr/>
        </p:nvSpPr>
        <p:spPr>
          <a:xfrm>
            <a:off x="10049038" y="258065"/>
            <a:ext cx="912814" cy="9128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hart, treemap chart&#10;&#10;Description automatically generated">
            <a:extLst>
              <a:ext uri="{FF2B5EF4-FFF2-40B4-BE49-F238E27FC236}">
                <a16:creationId xmlns:a16="http://schemas.microsoft.com/office/drawing/2014/main" id="{6E9AEDBA-93D8-D4F0-BACD-9DE2ECE377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910" t="4627" r="17405" b="14810"/>
          <a:stretch/>
        </p:blipFill>
        <p:spPr>
          <a:xfrm>
            <a:off x="9920838" y="101031"/>
            <a:ext cx="2212322" cy="21396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555D780-A9BF-A8A5-FA6D-E802AE304CCB}"/>
              </a:ext>
            </a:extLst>
          </p:cNvPr>
          <p:cNvSpPr/>
          <p:nvPr/>
        </p:nvSpPr>
        <p:spPr>
          <a:xfrm>
            <a:off x="9920837" y="101031"/>
            <a:ext cx="1106161" cy="10698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True</a:t>
            </a:r>
          </a:p>
          <a:p>
            <a:pPr algn="ctr"/>
            <a:r>
              <a:rPr lang="en-US" sz="1600" dirty="0"/>
              <a:t>Negative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94F65E-79D6-CFFF-3B09-E6FC38B5B1C7}"/>
              </a:ext>
            </a:extLst>
          </p:cNvPr>
          <p:cNvSpPr/>
          <p:nvPr/>
        </p:nvSpPr>
        <p:spPr>
          <a:xfrm>
            <a:off x="9915164" y="1170879"/>
            <a:ext cx="1106161" cy="10698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False</a:t>
            </a:r>
          </a:p>
          <a:p>
            <a:pPr algn="ctr"/>
            <a:r>
              <a:rPr lang="en-US" sz="1600" dirty="0"/>
              <a:t>Positive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84C830-4BCF-6A40-1618-4DB888BA13BA}"/>
              </a:ext>
            </a:extLst>
          </p:cNvPr>
          <p:cNvSpPr/>
          <p:nvPr/>
        </p:nvSpPr>
        <p:spPr>
          <a:xfrm>
            <a:off x="10998792" y="108467"/>
            <a:ext cx="1106161" cy="10698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False</a:t>
            </a:r>
          </a:p>
          <a:p>
            <a:pPr algn="ctr"/>
            <a:r>
              <a:rPr lang="en-US" sz="1600" dirty="0"/>
              <a:t>Negative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1296D3-870A-7F6F-86F9-8745825332DD}"/>
              </a:ext>
            </a:extLst>
          </p:cNvPr>
          <p:cNvSpPr/>
          <p:nvPr/>
        </p:nvSpPr>
        <p:spPr>
          <a:xfrm>
            <a:off x="11004268" y="1178314"/>
            <a:ext cx="1106161" cy="10698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True Positive</a:t>
            </a:r>
          </a:p>
        </p:txBody>
      </p:sp>
    </p:spTree>
    <p:extLst>
      <p:ext uri="{BB962C8B-B14F-4D97-AF65-F5344CB8AC3E}">
        <p14:creationId xmlns:p14="http://schemas.microsoft.com/office/powerpoint/2010/main" val="69534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BCC1-27FF-7E75-70FD-E17BDAFC8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&amp; Conclusion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054FB3-788B-42E1-6937-EACDA33C7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1474"/>
            <a:ext cx="10241280" cy="395935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>
                <a:latin typeface="Avenir Next LT Pro" panose="020B0504020202020204" pitchFamily="34" charset="77"/>
                <a:ea typeface="Cambria" panose="02040503050406030204" pitchFamily="18" charset="0"/>
              </a:rPr>
              <a:t>The accuracy of the models were 58%</a:t>
            </a:r>
          </a:p>
          <a:p>
            <a:pPr>
              <a:buFontTx/>
              <a:buChar char="-"/>
            </a:pPr>
            <a:r>
              <a:rPr lang="en-US" dirty="0">
                <a:effectLst/>
                <a:latin typeface="Avenir Next LT Pro" panose="020B0504020202020204" pitchFamily="34" charset="77"/>
                <a:ea typeface="Cambria" panose="02040503050406030204" pitchFamily="18" charset="0"/>
              </a:rPr>
              <a:t>Wasn’t a very good model performing under the baseline accuracy of 60% (0.598 = 598/1000)</a:t>
            </a:r>
          </a:p>
          <a:p>
            <a:pPr>
              <a:buFontTx/>
              <a:buChar char="-"/>
            </a:pPr>
            <a:r>
              <a:rPr lang="en-US" dirty="0">
                <a:effectLst/>
                <a:latin typeface="Avenir Next LT Pro" panose="020B0504020202020204" pitchFamily="34" charset="77"/>
                <a:ea typeface="Cambria" panose="02040503050406030204" pitchFamily="18" charset="0"/>
              </a:rPr>
              <a:t>Still more True Negatives &amp; True Positives then False</a:t>
            </a:r>
            <a:r>
              <a:rPr lang="en-US" dirty="0">
                <a:latin typeface="Avenir Next LT Pro" panose="020B0504020202020204" pitchFamily="34" charset="77"/>
                <a:ea typeface="Cambria" panose="02040503050406030204" pitchFamily="18" charset="0"/>
              </a:rPr>
              <a:t> Negatives &amp; Positives</a:t>
            </a:r>
            <a:endParaRPr lang="en-US" dirty="0">
              <a:effectLst/>
              <a:latin typeface="Avenir Next LT Pro" panose="020B0504020202020204" pitchFamily="34" charset="77"/>
              <a:ea typeface="Cambria" panose="020405030504060302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Avenir Next LT Pro" panose="020B0504020202020204" pitchFamily="34" charset="77"/>
              </a:rPr>
              <a:t>I</a:t>
            </a:r>
            <a:r>
              <a:rPr lang="en-US" b="0" i="0" dirty="0">
                <a:effectLst/>
                <a:latin typeface="Avenir Next LT Pro" panose="020B0504020202020204" pitchFamily="34" charset="77"/>
              </a:rPr>
              <a:t>t generally indicates that the model is performing well in correctly identifying both positive and negative cases.</a:t>
            </a:r>
            <a:endParaRPr lang="en-US" dirty="0">
              <a:effectLst/>
              <a:latin typeface="Avenir Next LT Pro" panose="020B0504020202020204" pitchFamily="34" charset="77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effectLst/>
              <a:latin typeface="Avenir Next LT Pro" panose="020B0504020202020204" pitchFamily="34" charset="77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Avenir Next LT Pro" panose="020B05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0845662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LeftStep">
      <a:dk1>
        <a:srgbClr val="000000"/>
      </a:dk1>
      <a:lt1>
        <a:srgbClr val="FFFFFF"/>
      </a:lt1>
      <a:dk2>
        <a:srgbClr val="1D2A34"/>
      </a:dk2>
      <a:lt2>
        <a:srgbClr val="E2E4E8"/>
      </a:lt2>
      <a:accent1>
        <a:srgbClr val="D89126"/>
      </a:accent1>
      <a:accent2>
        <a:srgbClr val="D53A17"/>
      </a:accent2>
      <a:accent3>
        <a:srgbClr val="E72956"/>
      </a:accent3>
      <a:accent4>
        <a:srgbClr val="D51793"/>
      </a:accent4>
      <a:accent5>
        <a:srgbClr val="DA29E7"/>
      </a:accent5>
      <a:accent6>
        <a:srgbClr val="7917D5"/>
      </a:accent6>
      <a:hlink>
        <a:srgbClr val="3F72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</TotalTime>
  <Words>234</Words>
  <Application>Microsoft Macintosh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Avenir Next LT Pro</vt:lpstr>
      <vt:lpstr>GradientRiseVTI</vt:lpstr>
      <vt:lpstr>Car Purchase Predictor</vt:lpstr>
      <vt:lpstr>Why I chose this dataset</vt:lpstr>
      <vt:lpstr>General Info</vt:lpstr>
      <vt:lpstr>Preparing the data</vt:lpstr>
      <vt:lpstr>Training &amp; Test Sets</vt:lpstr>
      <vt:lpstr>Results with confusion matrix</vt:lpstr>
      <vt:lpstr>Findings &amp;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Predictor</dc:title>
  <dc:creator>Benjamin S. Griffis</dc:creator>
  <cp:lastModifiedBy>Benjamin S. Griffis</cp:lastModifiedBy>
  <cp:revision>2</cp:revision>
  <dcterms:created xsi:type="dcterms:W3CDTF">2023-04-28T16:20:47Z</dcterms:created>
  <dcterms:modified xsi:type="dcterms:W3CDTF">2023-05-01T23:15:53Z</dcterms:modified>
</cp:coreProperties>
</file>