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0854B5-7406-4925-BD24-E8D12D4116A8}">
  <a:tblStyle styleId="{AF0854B5-7406-4925-BD24-E8D12D4116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14928da1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e14928da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e14928da1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e14928da1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ee3dd19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ee3dd19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14928da1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14928da1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e14928da1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e14928da1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Simplified example!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14928da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e14928da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14928da1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14928da1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14928da1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14928da1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14928da1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14928da1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e14928d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e14928d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e14928da1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e14928da1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14928d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e14928d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14928da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e14928d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14928da1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14928da1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ee3dd190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ee3dd190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e14928da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e14928da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e14928da1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e14928da1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needs to conform to data, not other way around.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is subject to change.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= system behavior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data somewhere, but not in code (so that application wouldn’t have to be recompiled everytime the data changed)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e14928da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e14928da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e3dd19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e3dd19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Countries repo doesn’t exist before system is run - countries repo created on the fly based on the data in the config file.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e14928da1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e14928da1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 file is where all the information is stored. No values in the system were coded, everything was read from this config file.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14928da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14928da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426325" y="3872900"/>
            <a:ext cx="207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Ben Gruher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Priyanka Patil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Sreebindu Rachapudi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Metadata Repository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38" y="1681975"/>
            <a:ext cx="6542525" cy="17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Metadata Storage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60050" y="2217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{AF0854B5-7406-4925-BD24-E8D12D4116A8}</a:tableStyleId>
              </a:tblPr>
              <a:tblGrid>
                <a:gridCol w="1362275"/>
                <a:gridCol w="13622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CountryID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CountryName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Canada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USA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Belgium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23"/>
          <p:cNvGraphicFramePr/>
          <p:nvPr/>
        </p:nvGraphicFramePr>
        <p:xfrm>
          <a:off x="3216750" y="802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{AF0854B5-7406-4925-BD24-E8D12D4116A8}</a:tableStyleId>
              </a:tblPr>
              <a:tblGrid>
                <a:gridCol w="1950675"/>
                <a:gridCol w="1950675"/>
                <a:gridCol w="1950675"/>
              </a:tblGrid>
              <a:tr h="39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CountryName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FieldName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TypeString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Canada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Province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([A-Za-z0-9]{2})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Canada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Street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([0-9]+)?(\\-)?([0-9]+)?(\\s)?([0-9])?(\/)?([0-9])?(\\s)?([A-Za-z]+)?(\\s)?([A-Za-z]+)?(\\s)?(\b(Ave|W|Rd|E|STREET|NW|SW|SE|NE))?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Canada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City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([A-za-z]+)?(\\s)?([A-za-z]+)?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USA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([A-Za-z]+)?(\\s)?([A-Za-z]+)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USA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Zip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([0-9]{5})?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USA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City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([A-Za-z]+)?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23"/>
          <p:cNvSpPr txBox="1"/>
          <p:nvPr/>
        </p:nvSpPr>
        <p:spPr>
          <a:xfrm>
            <a:off x="812725" y="1540250"/>
            <a:ext cx="121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Countries</a:t>
            </a:r>
            <a:endParaRPr b="1" sz="1600"/>
          </a:p>
        </p:txBody>
      </p:sp>
      <p:sp>
        <p:nvSpPr>
          <p:cNvPr id="123" name="Google Shape;123;p23"/>
          <p:cNvSpPr txBox="1"/>
          <p:nvPr/>
        </p:nvSpPr>
        <p:spPr>
          <a:xfrm>
            <a:off x="5216138" y="371025"/>
            <a:ext cx="162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CountryFields</a:t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4294967295" type="title"/>
          </p:nvPr>
        </p:nvSpPr>
        <p:spPr>
          <a:xfrm>
            <a:off x="241800" y="2094275"/>
            <a:ext cx="348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Overview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25" y="69025"/>
            <a:ext cx="4264325" cy="49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/>
          <p:nvPr/>
        </p:nvSpPr>
        <p:spPr>
          <a:xfrm>
            <a:off x="3996025" y="2732925"/>
            <a:ext cx="1384800" cy="91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 Repository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50" y="1900875"/>
            <a:ext cx="7633876" cy="20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Dynamic Address Formats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4572000" y="2818100"/>
            <a:ext cx="6291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26"/>
          <p:cNvGraphicFramePr/>
          <p:nvPr/>
        </p:nvGraphicFramePr>
        <p:xfrm>
          <a:off x="5341250" y="23015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{AF0854B5-7406-4925-BD24-E8D12D4116A8}</a:tableStyleId>
              </a:tblPr>
              <a:tblGrid>
                <a:gridCol w="1134200"/>
                <a:gridCol w="1134200"/>
                <a:gridCol w="1134200"/>
              </a:tblGrid>
              <a:tr h="4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Street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City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Province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3095 Woolwick Drive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Toronto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Ontario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755 Avenue Royale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Quebec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Quebec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26"/>
          <p:cNvSpPr txBox="1"/>
          <p:nvPr/>
        </p:nvSpPr>
        <p:spPr>
          <a:xfrm>
            <a:off x="6273650" y="1817000"/>
            <a:ext cx="1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CanadaAddresses</a:t>
            </a:r>
            <a:endParaRPr b="1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5" y="1259350"/>
            <a:ext cx="4182875" cy="32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1956750" y="1348125"/>
            <a:ext cx="188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(from metadata)</a:t>
            </a:r>
            <a:endParaRPr b="1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r>
              <a:rPr lang="en-GB"/>
              <a:t> Stack: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32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Choice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4217171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650" y="1920925"/>
            <a:ext cx="35052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13" y="3613388"/>
            <a:ext cx="40957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http://AddressFinderDemo/</a:t>
            </a:r>
            <a:r>
              <a:rPr lang="en-GB"/>
              <a:t>index.html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25" y="1641175"/>
            <a:ext cx="4224325" cy="20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/>
          <p:nvPr/>
        </p:nvSpPr>
        <p:spPr>
          <a:xfrm>
            <a:off x="4352750" y="2527688"/>
            <a:ext cx="4032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175" y="973575"/>
            <a:ext cx="3836649" cy="37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4370400" y="2714113"/>
            <a:ext cx="4032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76" y="820513"/>
            <a:ext cx="3649874" cy="408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175" y="870225"/>
            <a:ext cx="3710276" cy="398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Overview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Application for searching global addresses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Addresses should be in country-specific format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Web-based UI and API for querying system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Emphasis on performance and concurrency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150" y="1209550"/>
            <a:ext cx="429107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9925"/>
            <a:ext cx="3589125" cy="39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/>
          <p:nvPr/>
        </p:nvSpPr>
        <p:spPr>
          <a:xfrm>
            <a:off x="4168800" y="2714113"/>
            <a:ext cx="4032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48" y="965175"/>
            <a:ext cx="3636324" cy="389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800" y="1771675"/>
            <a:ext cx="4014175" cy="19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/>
          <p:nvPr/>
        </p:nvSpPr>
        <p:spPr>
          <a:xfrm>
            <a:off x="4168800" y="2714113"/>
            <a:ext cx="4032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Interface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37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62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Decisions</a:t>
            </a:r>
            <a:endParaRPr sz="362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3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Choices - Client-Server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25" y="1339925"/>
            <a:ext cx="80676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Choices - Data-Driven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906" y="1017731"/>
            <a:ext cx="5234200" cy="39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600" y="969275"/>
            <a:ext cx="6749501" cy="40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50" y="1871375"/>
            <a:ext cx="6622150" cy="19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4294967295" type="title"/>
          </p:nvPr>
        </p:nvSpPr>
        <p:spPr>
          <a:xfrm>
            <a:off x="241800" y="2094275"/>
            <a:ext cx="348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Overview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25" y="69025"/>
            <a:ext cx="4264325" cy="49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6485350" y="3820950"/>
            <a:ext cx="1384800" cy="119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Configuration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948427" cy="1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00" y="2973625"/>
            <a:ext cx="8634700" cy="1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4294967295" type="title"/>
          </p:nvPr>
        </p:nvSpPr>
        <p:spPr>
          <a:xfrm>
            <a:off x="241800" y="2094275"/>
            <a:ext cx="348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Overview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25" y="69025"/>
            <a:ext cx="4264325" cy="49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6512100" y="2749400"/>
            <a:ext cx="1384800" cy="87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