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 varScale="1">
        <p:scale>
          <a:sx n="113" d="100"/>
          <a:sy n="11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766-B984-9D56-48C3-6816EBB4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32F5E-6082-F22C-FB3E-0B594C1A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D676-75FD-844B-512F-0987C54D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FD2F-FD94-AEE3-C0D3-02C73E6F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6EEF-45A7-E327-CF37-4D575F9B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87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A5EF-295E-652A-AAEB-CD8493D8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D081-7AD8-D32F-373D-5E56783D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4C45-0AA3-8AF5-F87D-BBCBB87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B8FE-DBB0-7DD1-6181-0A21B17B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F29A-29F4-2E02-D345-AB1F0D0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43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8ABCF-0CAC-3CE7-3B48-25014811F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ADDE8-A10E-92DA-9413-3B0F1789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E446F-1722-4011-76A1-C0D0D0B4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1CD2-1188-99D3-5C53-3633E46F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15B8-BB8C-FA30-28BD-FAD7A873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434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52D9-7247-64EC-F25D-C29AE57D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1D70-1245-1F35-E7E3-984B3A0A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A58B-4144-C020-6F3D-5D8A6FCF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6788-8109-87FB-F568-02DF2F6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044D-E65F-8DA5-6C95-6308E5A1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55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BDE3-AC4B-F2B4-62BB-0D6C5B21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CF3D-B687-E8AD-00AB-0972B7B5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545F-A0A1-CAE0-867E-BEA88797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BF29-44EF-9E2E-AF39-134B7C43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0860-9129-D7B7-5709-2636C657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69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8AF-BA2A-3C7C-FF22-2B854DFA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CA2D-85D0-E254-B3A8-9BE5D280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2DB42-B050-31BF-17E6-96F66F0B7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CCCB-8AD3-5BA8-AB3A-CAE27A3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62E0-741C-D77A-D031-1F84D91F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C3B7-FFE5-6A2C-973C-BBF7BFF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05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717-EEA5-38D1-C128-4FEFA10C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1245F-6FC7-EC7F-4156-57902620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A1CF7-1509-1346-9327-86B5A90D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61C34-1C86-CA4D-B14E-4C8A54439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2A141-BA5D-49C4-4FD3-64875626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F4D47-D102-A8DA-6AB5-FBD165BD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D59D8-B551-19FF-93E7-A33F7E5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2E519-D82F-2B39-22D5-1CE02F77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607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65E3-91D7-1B81-C492-EB88590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CE203-CEAE-3268-6046-88CE9FC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ED035-DFC1-F9AB-AF51-2A7E8492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A0CA-E58D-7596-22C9-F5D2858E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00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C490-5B46-73B8-A563-E28EC7B1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D160-75E5-26F0-36E7-BF3323C3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67F84-8900-FD36-D34F-A6177F9F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53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73C-FE73-3D93-103F-7787E8EE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64F0-CBAB-E87E-ACFC-A3D8E3BD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0413-16F2-07DE-68AD-0C1C5F194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8C48-FC07-C270-98A9-4B0E8912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810B-60DF-1C90-9F07-6E305BB8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81DB-9F27-02B8-AF25-F176E788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70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3C7-5D36-3105-0E3F-708888ED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22270-22E3-8DF4-7E0F-A70A30251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EBE2-74DB-BCFD-CAF8-79362DE2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A087-C89B-D88C-89E3-AC4B9AC5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6711-60C2-F429-E289-A2253DB3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6404-0A6A-F6E0-A121-FBFA057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86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9F47C-AEAA-98AB-6163-BCE91376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20D5-E659-3805-59D9-CB3060E6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FD30-6D1E-F916-34DF-45C28EB7B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8CBC-CF72-CF45-8E14-A7C49E46DCDD}" type="datetimeFigureOut">
              <a:rPr lang="en-SE" smtClean="0"/>
              <a:t>2023-03-10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2E69-810B-3209-23C0-FC13AE18B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4C85-A627-2F27-B385-748FAADAE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1D3D-F3F9-CA4C-B04F-C46815A4F9E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041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AA6B23F-3AB2-5403-E182-801DA24C0EDE}"/>
              </a:ext>
            </a:extLst>
          </p:cNvPr>
          <p:cNvGrpSpPr/>
          <p:nvPr/>
        </p:nvGrpSpPr>
        <p:grpSpPr>
          <a:xfrm>
            <a:off x="1200990" y="1381279"/>
            <a:ext cx="3603171" cy="4383386"/>
            <a:chOff x="742227" y="853486"/>
            <a:chExt cx="3603171" cy="43833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B7E835E-DFAE-07DB-DA0B-83A623A1ADF0}"/>
                </a:ext>
              </a:extLst>
            </p:cNvPr>
            <p:cNvSpPr/>
            <p:nvPr/>
          </p:nvSpPr>
          <p:spPr>
            <a:xfrm>
              <a:off x="742227" y="853486"/>
              <a:ext cx="3603171" cy="43833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DFECD16-E1D9-4CB4-E192-1EE311AFDCAE}"/>
                </a:ext>
              </a:extLst>
            </p:cNvPr>
            <p:cNvGrpSpPr/>
            <p:nvPr/>
          </p:nvGrpSpPr>
          <p:grpSpPr>
            <a:xfrm>
              <a:off x="913678" y="1173856"/>
              <a:ext cx="3330806" cy="3643310"/>
              <a:chOff x="913678" y="1173856"/>
              <a:chExt cx="3330806" cy="36433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872AF-6D8B-1EA6-8F0D-157A7BBB344D}"/>
                  </a:ext>
                </a:extLst>
              </p:cNvPr>
              <p:cNvSpPr txBox="1"/>
              <p:nvPr/>
            </p:nvSpPr>
            <p:spPr>
              <a:xfrm>
                <a:off x="1678397" y="1173856"/>
                <a:ext cx="1730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sz="2400" b="1" dirty="0">
                    <a:solidFill>
                      <a:schemeClr val="bg1"/>
                    </a:solidFill>
                  </a:rPr>
                  <a:t>Drone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5E58944-74DA-3D29-BDC6-360371C68DA4}"/>
                  </a:ext>
                </a:extLst>
              </p:cNvPr>
              <p:cNvGrpSpPr/>
              <p:nvPr/>
            </p:nvGrpSpPr>
            <p:grpSpPr>
              <a:xfrm>
                <a:off x="913678" y="2051332"/>
                <a:ext cx="3260270" cy="1049022"/>
                <a:chOff x="913678" y="2043854"/>
                <a:chExt cx="3260270" cy="1049022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1997CB35-7504-D32E-EFA7-10F7631D79A1}"/>
                    </a:ext>
                  </a:extLst>
                </p:cNvPr>
                <p:cNvSpPr/>
                <p:nvPr/>
              </p:nvSpPr>
              <p:spPr>
                <a:xfrm>
                  <a:off x="913678" y="2043854"/>
                  <a:ext cx="3260270" cy="1049022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985D42C-E734-C444-8EE3-28249548C2BD}"/>
                    </a:ext>
                  </a:extLst>
                </p:cNvPr>
                <p:cNvSpPr txBox="1"/>
                <p:nvPr/>
              </p:nvSpPr>
              <p:spPr>
                <a:xfrm>
                  <a:off x="1605571" y="2348651"/>
                  <a:ext cx="1876479" cy="672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dirty="0"/>
                    <a:t>Raspberry Pi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84E47B8-D1DE-6C7A-1D23-E18157E922CD}"/>
                  </a:ext>
                </a:extLst>
              </p:cNvPr>
              <p:cNvGrpSpPr/>
              <p:nvPr/>
            </p:nvGrpSpPr>
            <p:grpSpPr>
              <a:xfrm>
                <a:off x="955890" y="3765124"/>
                <a:ext cx="1587921" cy="1052042"/>
                <a:chOff x="955890" y="3765124"/>
                <a:chExt cx="1587921" cy="1052042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2539126F-AC6E-6871-B859-4B3D0E177616}"/>
                    </a:ext>
                  </a:extLst>
                </p:cNvPr>
                <p:cNvSpPr/>
                <p:nvPr/>
              </p:nvSpPr>
              <p:spPr>
                <a:xfrm>
                  <a:off x="955890" y="3765124"/>
                  <a:ext cx="1587921" cy="1052042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0B7DFF9-1B6D-DD0E-441F-8E63A0C4EDCE}"/>
                    </a:ext>
                  </a:extLst>
                </p:cNvPr>
                <p:cNvSpPr txBox="1"/>
                <p:nvPr/>
              </p:nvSpPr>
              <p:spPr>
                <a:xfrm>
                  <a:off x="1124383" y="3967979"/>
                  <a:ext cx="125093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dirty="0"/>
                    <a:t>Flight Controller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7AC473C-20D0-641F-780B-B881F0BEED86}"/>
                  </a:ext>
                </a:extLst>
              </p:cNvPr>
              <p:cNvGrpSpPr/>
              <p:nvPr/>
            </p:nvGrpSpPr>
            <p:grpSpPr>
              <a:xfrm>
                <a:off x="2656563" y="3765124"/>
                <a:ext cx="1587921" cy="1052042"/>
                <a:chOff x="988382" y="3772602"/>
                <a:chExt cx="1587921" cy="1052042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27869FDB-E408-8FB2-9F78-BD039F757BF3}"/>
                    </a:ext>
                  </a:extLst>
                </p:cNvPr>
                <p:cNvSpPr/>
                <p:nvPr/>
              </p:nvSpPr>
              <p:spPr>
                <a:xfrm>
                  <a:off x="988382" y="3772602"/>
                  <a:ext cx="1587921" cy="1052042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E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5652BF1-9854-B684-1710-89776001AA50}"/>
                    </a:ext>
                  </a:extLst>
                </p:cNvPr>
                <p:cNvSpPr txBox="1"/>
                <p:nvPr/>
              </p:nvSpPr>
              <p:spPr>
                <a:xfrm>
                  <a:off x="1156876" y="4113957"/>
                  <a:ext cx="1250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dirty="0"/>
                    <a:t>R</a:t>
                  </a:r>
                  <a:r>
                    <a:rPr lang="en-GB" dirty="0"/>
                    <a:t>Pi camera</a:t>
                  </a:r>
                  <a:endParaRPr lang="en-SE" dirty="0"/>
                </a:p>
              </p:txBody>
            </p:sp>
          </p:grpSp>
          <p:cxnSp>
            <p:nvCxnSpPr>
              <p:cNvPr id="105" name="Elbow Connector 75">
                <a:extLst>
                  <a:ext uri="{FF2B5EF4-FFF2-40B4-BE49-F238E27FC236}">
                    <a16:creationId xmlns:a16="http://schemas.microsoft.com/office/drawing/2014/main" id="{9658AACF-2C8A-7E21-9151-52435495D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5571" y="3107409"/>
                <a:ext cx="0" cy="660783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75">
                <a:extLst>
                  <a:ext uri="{FF2B5EF4-FFF2-40B4-BE49-F238E27FC236}">
                    <a16:creationId xmlns:a16="http://schemas.microsoft.com/office/drawing/2014/main" id="{8CD2E7E2-FD08-F821-90E5-B99AD424EC20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3450523" y="3100354"/>
                <a:ext cx="1" cy="66477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7CD32F-450B-712F-3D4E-AE0962800A22}"/>
              </a:ext>
            </a:extLst>
          </p:cNvPr>
          <p:cNvGrpSpPr/>
          <p:nvPr/>
        </p:nvGrpSpPr>
        <p:grpSpPr>
          <a:xfrm>
            <a:off x="7159059" y="1364953"/>
            <a:ext cx="3603172" cy="4383386"/>
            <a:chOff x="7846602" y="326570"/>
            <a:chExt cx="3603171" cy="62048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6B82A48-4565-3404-E3D7-72E22C8B68B4}"/>
                </a:ext>
              </a:extLst>
            </p:cNvPr>
            <p:cNvSpPr/>
            <p:nvPr/>
          </p:nvSpPr>
          <p:spPr>
            <a:xfrm>
              <a:off x="7846602" y="326570"/>
              <a:ext cx="3603171" cy="620485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9743F77F-4D26-CCF3-E8C6-82C531575A5A}"/>
                </a:ext>
              </a:extLst>
            </p:cNvPr>
            <p:cNvSpPr/>
            <p:nvPr/>
          </p:nvSpPr>
          <p:spPr>
            <a:xfrm>
              <a:off x="7910924" y="1715744"/>
              <a:ext cx="3456988" cy="2693585"/>
            </a:xfrm>
            <a:prstGeom prst="roundRect">
              <a:avLst/>
            </a:prstGeom>
            <a:solidFill>
              <a:schemeClr val="bg2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BF8F34-8EEE-D6B3-ECE3-1434BBE45C81}"/>
                </a:ext>
              </a:extLst>
            </p:cNvPr>
            <p:cNvSpPr txBox="1"/>
            <p:nvPr/>
          </p:nvSpPr>
          <p:spPr>
            <a:xfrm>
              <a:off x="8018052" y="677140"/>
              <a:ext cx="326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2400" b="1" dirty="0">
                  <a:solidFill>
                    <a:schemeClr val="bg1"/>
                  </a:solidFill>
                </a:rPr>
                <a:t>Operator</a:t>
              </a:r>
            </a:p>
          </p:txBody>
        </p:sp>
        <p:pic>
          <p:nvPicPr>
            <p:cNvPr id="21" name="Graphic 20" descr="Computer outline">
              <a:extLst>
                <a:ext uri="{FF2B5EF4-FFF2-40B4-BE49-F238E27FC236}">
                  <a16:creationId xmlns:a16="http://schemas.microsoft.com/office/drawing/2014/main" id="{C6C23D48-B6AA-9E00-1B1D-2781E6FA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59087" y="420757"/>
              <a:ext cx="828708" cy="119915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88EA6F-A468-4246-0045-35FF0645C39A}"/>
                </a:ext>
              </a:extLst>
            </p:cNvPr>
            <p:cNvGrpSpPr/>
            <p:nvPr/>
          </p:nvGrpSpPr>
          <p:grpSpPr>
            <a:xfrm>
              <a:off x="8013222" y="3402348"/>
              <a:ext cx="3260270" cy="661682"/>
              <a:chOff x="4465865" y="1904529"/>
              <a:chExt cx="3176713" cy="661682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FEC07DA-0292-21E4-83CD-0A7371402E84}"/>
                  </a:ext>
                </a:extLst>
              </p:cNvPr>
              <p:cNvSpPr/>
              <p:nvPr/>
            </p:nvSpPr>
            <p:spPr>
              <a:xfrm>
                <a:off x="4465865" y="1904529"/>
                <a:ext cx="3176713" cy="6616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0A4495-A6B0-4960-F170-95B35943D6B3}"/>
                  </a:ext>
                </a:extLst>
              </p:cNvPr>
              <p:cNvSpPr txBox="1"/>
              <p:nvPr/>
            </p:nvSpPr>
            <p:spPr>
              <a:xfrm>
                <a:off x="5181806" y="2002356"/>
                <a:ext cx="1828387" cy="52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Browser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D88352-F5B8-9560-78B8-4EBBFDB5E94A}"/>
                </a:ext>
              </a:extLst>
            </p:cNvPr>
            <p:cNvGrpSpPr/>
            <p:nvPr/>
          </p:nvGrpSpPr>
          <p:grpSpPr>
            <a:xfrm>
              <a:off x="8018052" y="4789376"/>
              <a:ext cx="1587921" cy="1052042"/>
              <a:chOff x="4503829" y="2729739"/>
              <a:chExt cx="3176713" cy="57592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07B3677-8A6A-80B9-EFC3-CE5C2CB3D304}"/>
                  </a:ext>
                </a:extLst>
              </p:cNvPr>
              <p:cNvSpPr/>
              <p:nvPr/>
            </p:nvSpPr>
            <p:spPr>
              <a:xfrm>
                <a:off x="4503829" y="2729739"/>
                <a:ext cx="3176713" cy="57592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6AA330-4E7D-8B2C-3D9B-277FD622A290}"/>
                  </a:ext>
                </a:extLst>
              </p:cNvPr>
              <p:cNvSpPr txBox="1"/>
              <p:nvPr/>
            </p:nvSpPr>
            <p:spPr>
              <a:xfrm>
                <a:off x="5177990" y="2850618"/>
                <a:ext cx="1828387" cy="20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Janus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9E02F6-A1D4-7837-AC30-E5C28A973FAE}"/>
                </a:ext>
              </a:extLst>
            </p:cNvPr>
            <p:cNvGrpSpPr/>
            <p:nvPr/>
          </p:nvGrpSpPr>
          <p:grpSpPr>
            <a:xfrm>
              <a:off x="8020402" y="2452660"/>
              <a:ext cx="3260270" cy="661682"/>
              <a:chOff x="4465865" y="1903343"/>
              <a:chExt cx="3176713" cy="661682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71302D3-C21C-E095-2BEA-3A2467A673F0}"/>
                  </a:ext>
                </a:extLst>
              </p:cNvPr>
              <p:cNvSpPr/>
              <p:nvPr/>
            </p:nvSpPr>
            <p:spPr>
              <a:xfrm>
                <a:off x="4465865" y="1903343"/>
                <a:ext cx="3176713" cy="6616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AF8A28-76D6-ACE0-B3A9-5DDF0C207DC7}"/>
                  </a:ext>
                </a:extLst>
              </p:cNvPr>
              <p:cNvSpPr txBox="1"/>
              <p:nvPr/>
            </p:nvSpPr>
            <p:spPr>
              <a:xfrm>
                <a:off x="5181806" y="2002356"/>
                <a:ext cx="1828387" cy="52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Server</a:t>
                </a:r>
              </a:p>
            </p:txBody>
          </p:sp>
        </p:grp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398E4557-F6B0-4FB5-332C-2CD1B7FE14F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0194" y="4064028"/>
              <a:ext cx="0" cy="946158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B0C2352-66A1-7EAC-63F7-668998305777}"/>
                </a:ext>
              </a:extLst>
            </p:cNvPr>
            <p:cNvSpPr txBox="1"/>
            <p:nvPr/>
          </p:nvSpPr>
          <p:spPr>
            <a:xfrm>
              <a:off x="8018052" y="1834356"/>
              <a:ext cx="1839285" cy="522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/>
                <a:t>Application (web)</a:t>
              </a:r>
            </a:p>
          </p:txBody>
        </p:sp>
        <p:cxnSp>
          <p:nvCxnSpPr>
            <p:cNvPr id="111" name="Elbow Connector 75">
              <a:extLst>
                <a:ext uri="{FF2B5EF4-FFF2-40B4-BE49-F238E27FC236}">
                  <a16:creationId xmlns:a16="http://schemas.microsoft.com/office/drawing/2014/main" id="{9D8A74F4-2A49-6B56-11D0-879053F53966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812013" y="4064029"/>
              <a:ext cx="0" cy="725347"/>
            </a:xfrm>
            <a:prstGeom prst="straightConnector1">
              <a:avLst/>
            </a:prstGeom>
            <a:ln w="101600" cmpd="dbl">
              <a:solidFill>
                <a:schemeClr val="accent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0795A5CC-FE30-30D7-74DD-82FC4F4FF5CD}"/>
              </a:ext>
            </a:extLst>
          </p:cNvPr>
          <p:cNvCxnSpPr>
            <a:cxnSpLocks/>
            <a:stCxn id="23" idx="1"/>
            <a:endCxn id="37" idx="3"/>
          </p:cNvCxnSpPr>
          <p:nvPr/>
        </p:nvCxnSpPr>
        <p:spPr>
          <a:xfrm rot="10800000">
            <a:off x="4632711" y="3103636"/>
            <a:ext cx="2692968" cy="667904"/>
          </a:xfrm>
          <a:prstGeom prst="bentConnector3">
            <a:avLst>
              <a:gd name="adj1" fmla="val 59222"/>
            </a:avLst>
          </a:prstGeom>
          <a:ln w="762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8B8998C-E3E7-F69A-48B9-F50DA35EF4E4}"/>
              </a:ext>
            </a:extLst>
          </p:cNvPr>
          <p:cNvCxnSpPr>
            <a:cxnSpLocks/>
            <a:stCxn id="34" idx="1"/>
            <a:endCxn id="37" idx="0"/>
          </p:cNvCxnSpPr>
          <p:nvPr/>
        </p:nvCxnSpPr>
        <p:spPr>
          <a:xfrm rot="10800000">
            <a:off x="3002577" y="2579126"/>
            <a:ext cx="4330283" cy="521513"/>
          </a:xfrm>
          <a:prstGeom prst="bentConnector4">
            <a:avLst>
              <a:gd name="adj1" fmla="val 32481"/>
              <a:gd name="adj2" fmla="val 130846"/>
            </a:avLst>
          </a:prstGeom>
          <a:ln w="762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L-shape 137">
            <a:extLst>
              <a:ext uri="{FF2B5EF4-FFF2-40B4-BE49-F238E27FC236}">
                <a16:creationId xmlns:a16="http://schemas.microsoft.com/office/drawing/2014/main" id="{88BA7DDE-CB10-8D00-F5BF-7EA8BC1D279E}"/>
              </a:ext>
            </a:extLst>
          </p:cNvPr>
          <p:cNvSpPr/>
          <p:nvPr/>
        </p:nvSpPr>
        <p:spPr>
          <a:xfrm rot="8240245">
            <a:off x="3670999" y="1780621"/>
            <a:ext cx="393980" cy="398929"/>
          </a:xfrm>
          <a:prstGeom prst="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4" name="Elbow Connector 75">
            <a:extLst>
              <a:ext uri="{FF2B5EF4-FFF2-40B4-BE49-F238E27FC236}">
                <a16:creationId xmlns:a16="http://schemas.microsoft.com/office/drawing/2014/main" id="{C628862E-3179-2B15-64C3-B7CB8A1EF132}"/>
              </a:ext>
            </a:extLst>
          </p:cNvPr>
          <p:cNvCxnSpPr>
            <a:cxnSpLocks/>
          </p:cNvCxnSpPr>
          <p:nvPr/>
        </p:nvCxnSpPr>
        <p:spPr>
          <a:xfrm>
            <a:off x="9792650" y="3334358"/>
            <a:ext cx="0" cy="196797"/>
          </a:xfrm>
          <a:prstGeom prst="straightConnector1">
            <a:avLst/>
          </a:prstGeom>
          <a:ln w="762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E4588C2-0F00-5B58-5C37-9D248A72E6AE}"/>
              </a:ext>
            </a:extLst>
          </p:cNvPr>
          <p:cNvGrpSpPr/>
          <p:nvPr/>
        </p:nvGrpSpPr>
        <p:grpSpPr>
          <a:xfrm>
            <a:off x="4875817" y="1380864"/>
            <a:ext cx="2191954" cy="856480"/>
            <a:chOff x="4892564" y="1381279"/>
            <a:chExt cx="2191954" cy="856480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852DBB45-69F4-933F-B6B9-8E1B95A9BD24}"/>
                </a:ext>
              </a:extLst>
            </p:cNvPr>
            <p:cNvSpPr/>
            <p:nvPr/>
          </p:nvSpPr>
          <p:spPr>
            <a:xfrm>
              <a:off x="4892564" y="1381279"/>
              <a:ext cx="2191954" cy="8564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cxnSp>
          <p:nvCxnSpPr>
            <p:cNvPr id="141" name="Elbow Connector 75">
              <a:extLst>
                <a:ext uri="{FF2B5EF4-FFF2-40B4-BE49-F238E27FC236}">
                  <a16:creationId xmlns:a16="http://schemas.microsoft.com/office/drawing/2014/main" id="{78BE0659-DF2A-2550-1AAC-9CABD41E0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7126" y="1572440"/>
              <a:ext cx="540000" cy="0"/>
            </a:xfrm>
            <a:prstGeom prst="straightConnector1">
              <a:avLst/>
            </a:prstGeom>
            <a:ln w="101600" cmpd="dbl">
              <a:solidFill>
                <a:schemeClr val="accent2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A2D1C69-07BA-45F6-73E5-128800E7C34D}"/>
                </a:ext>
              </a:extLst>
            </p:cNvPr>
            <p:cNvSpPr txBox="1"/>
            <p:nvPr/>
          </p:nvSpPr>
          <p:spPr>
            <a:xfrm>
              <a:off x="4901120" y="1383987"/>
              <a:ext cx="153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dirty="0"/>
                <a:t>V. negotiation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B3160E-A521-5B76-6237-E03AAC4A696A}"/>
                </a:ext>
              </a:extLst>
            </p:cNvPr>
            <p:cNvSpPr txBox="1"/>
            <p:nvPr/>
          </p:nvSpPr>
          <p:spPr>
            <a:xfrm>
              <a:off x="4892564" y="1617596"/>
              <a:ext cx="187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dirty="0"/>
                <a:t>Video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BFFDD96-A07F-45A3-CF0F-FC7D2659B361}"/>
                </a:ext>
              </a:extLst>
            </p:cNvPr>
            <p:cNvSpPr txBox="1"/>
            <p:nvPr/>
          </p:nvSpPr>
          <p:spPr>
            <a:xfrm>
              <a:off x="4892564" y="1845146"/>
              <a:ext cx="9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dirty="0"/>
                <a:t>Control</a:t>
              </a:r>
            </a:p>
          </p:txBody>
        </p:sp>
        <p:cxnSp>
          <p:nvCxnSpPr>
            <p:cNvPr id="152" name="Elbow Connector 75">
              <a:extLst>
                <a:ext uri="{FF2B5EF4-FFF2-40B4-BE49-F238E27FC236}">
                  <a16:creationId xmlns:a16="http://schemas.microsoft.com/office/drawing/2014/main" id="{0F40091D-7996-F958-7564-BC82CAC60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7126" y="1833857"/>
              <a:ext cx="54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75">
              <a:extLst>
                <a:ext uri="{FF2B5EF4-FFF2-40B4-BE49-F238E27FC236}">
                  <a16:creationId xmlns:a16="http://schemas.microsoft.com/office/drawing/2014/main" id="{80B27293-B7BB-DFA3-3A10-87559BBF3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7126" y="2054662"/>
              <a:ext cx="54000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A7853E63-2782-870B-41F5-81D828D92BFF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4613079" y="3333440"/>
            <a:ext cx="2717431" cy="1555843"/>
          </a:xfrm>
          <a:prstGeom prst="bentConnector3">
            <a:avLst>
              <a:gd name="adj1" fmla="val 67863"/>
            </a:avLst>
          </a:prstGeom>
          <a:ln w="101600" cmpd="dbl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Graphic 175" descr="Game controller with solid fill">
            <a:extLst>
              <a:ext uri="{FF2B5EF4-FFF2-40B4-BE49-F238E27FC236}">
                <a16:creationId xmlns:a16="http://schemas.microsoft.com/office/drawing/2014/main" id="{D0CB25BE-4798-265C-607D-64DEA1B40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8207" y="4432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Sandström</dc:creator>
  <cp:lastModifiedBy>Alexander Sandström</cp:lastModifiedBy>
  <cp:revision>1</cp:revision>
  <dcterms:created xsi:type="dcterms:W3CDTF">2023-03-10T12:44:20Z</dcterms:created>
  <dcterms:modified xsi:type="dcterms:W3CDTF">2023-03-10T13:48:11Z</dcterms:modified>
</cp:coreProperties>
</file>