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A54"/>
    <a:srgbClr val="868686"/>
    <a:srgbClr val="0068B3"/>
    <a:srgbClr val="FDB813"/>
    <a:srgbClr val="E7E7E7"/>
    <a:srgbClr val="EEEEEE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8"/>
    <p:restoredTop sz="94651"/>
  </p:normalViewPr>
  <p:slideViewPr>
    <p:cSldViewPr snapToGrid="0" snapToObjects="1">
      <p:cViewPr varScale="1">
        <p:scale>
          <a:sx n="44" d="100"/>
          <a:sy n="44" d="100"/>
        </p:scale>
        <p:origin x="1388" y="44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54450" y="4222379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24185" y="4075230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398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0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69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2" y="4898315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93699"/>
              </p:ext>
            </p:extLst>
          </p:nvPr>
        </p:nvGraphicFramePr>
        <p:xfrm>
          <a:off x="284365" y="2158409"/>
          <a:ext cx="1806426" cy="1623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426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FAQ, Contact Us, UI,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03650"/>
            <a:ext cx="0" cy="283455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69682"/>
              </p:ext>
            </p:extLst>
          </p:nvPr>
        </p:nvGraphicFramePr>
        <p:xfrm>
          <a:off x="899633" y="7107507"/>
          <a:ext cx="1928341" cy="2202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 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Proposal: 15th June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Data Recording,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2046105"/>
            <a:ext cx="0" cy="202146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34545"/>
              </p:ext>
            </p:extLst>
          </p:nvPr>
        </p:nvGraphicFramePr>
        <p:xfrm>
          <a:off x="1010135" y="211975"/>
          <a:ext cx="1788301" cy="1835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8301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4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Jun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Local iOS Storage (Sync),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82012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02200"/>
              </p:ext>
            </p:extLst>
          </p:nvPr>
        </p:nvGraphicFramePr>
        <p:xfrm>
          <a:off x="2008338" y="4724836"/>
          <a:ext cx="2690439" cy="22280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22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Jul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2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Uploading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onto App Store</a:t>
                      </a:r>
                      <a:endParaRPr lang="en-SG" sz="1200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75366"/>
                  </a:ext>
                </a:extLst>
              </a:tr>
              <a:tr h="7855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User Access Control (For employees at multiple branches),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(Graphical)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967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70172"/>
              </p:ext>
            </p:extLst>
          </p:nvPr>
        </p:nvGraphicFramePr>
        <p:xfrm>
          <a:off x="6912102" y="207440"/>
          <a:ext cx="1704242" cy="19609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242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4140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Sep –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5364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 with fingerprints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54226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7" y="2855092"/>
            <a:ext cx="8985" cy="12122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104499" y="4324053"/>
            <a:ext cx="1597" cy="272638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03108"/>
              </p:ext>
            </p:extLst>
          </p:nvPr>
        </p:nvGraphicFramePr>
        <p:xfrm>
          <a:off x="2879739" y="213054"/>
          <a:ext cx="1935761" cy="28024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st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6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89286"/>
                  </a:ext>
                </a:extLst>
              </a:tr>
              <a:tr h="87993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Multiple Languages (English, Chinese and maybe Malay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)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5418"/>
              </p:ext>
            </p:extLst>
          </p:nvPr>
        </p:nvGraphicFramePr>
        <p:xfrm>
          <a:off x="4870921" y="1538295"/>
          <a:ext cx="1932735" cy="1669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2735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25119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29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11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68071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69458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 flipH="1">
            <a:off x="5934549" y="3207723"/>
            <a:ext cx="8360" cy="8840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26967"/>
              </p:ext>
            </p:extLst>
          </p:nvPr>
        </p:nvGraphicFramePr>
        <p:xfrm>
          <a:off x="3485786" y="7050433"/>
          <a:ext cx="2625544" cy="23359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5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Aug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(1) FYP Acceptance: 10th Aug 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(2) Registration and Class: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 – e.g. forecasting peak period),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Capturing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8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54599"/>
              </p:ext>
            </p:extLst>
          </p:nvPr>
        </p:nvGraphicFramePr>
        <p:xfrm>
          <a:off x="5350674" y="4585209"/>
          <a:ext cx="2532795" cy="23284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12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Sep –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25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Sep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Dashboard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5" name="Straight Connector 84"/>
          <p:cNvCxnSpPr/>
          <p:nvPr/>
        </p:nvCxnSpPr>
        <p:spPr>
          <a:xfrm flipH="1">
            <a:off x="7636290" y="2168412"/>
            <a:ext cx="23694" cy="189851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460070" y="4375188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99575"/>
              </p:ext>
            </p:extLst>
          </p:nvPr>
        </p:nvGraphicFramePr>
        <p:xfrm>
          <a:off x="6641489" y="7050433"/>
          <a:ext cx="2055072" cy="22640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10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23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rd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: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3rd Oct –  7th Oct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to remind users to record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2963064"/>
            <a:ext cx="0" cy="109709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61054"/>
              </p:ext>
            </p:extLst>
          </p:nvPr>
        </p:nvGraphicFramePr>
        <p:xfrm>
          <a:off x="8753864" y="985432"/>
          <a:ext cx="1771747" cy="2609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1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1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24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Oct–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6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3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01633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3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>
            <a:stCxn id="31" idx="2"/>
          </p:cNvCxnSpPr>
          <p:nvPr/>
        </p:nvCxnSpPr>
        <p:spPr>
          <a:xfrm>
            <a:off x="10454479" y="4389630"/>
            <a:ext cx="3824" cy="21231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5029"/>
              </p:ext>
            </p:extLst>
          </p:nvPr>
        </p:nvGraphicFramePr>
        <p:xfrm>
          <a:off x="8964312" y="4581223"/>
          <a:ext cx="2055072" cy="261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7</a:t>
                      </a:r>
                      <a:r>
                        <a:rPr lang="en-SG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Nov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13th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Poster: 7th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2252443"/>
            <a:ext cx="0" cy="18491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64525"/>
              </p:ext>
            </p:extLst>
          </p:nvPr>
        </p:nvGraphicFramePr>
        <p:xfrm>
          <a:off x="10634057" y="209088"/>
          <a:ext cx="1947834" cy="2080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 – 27th Nov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Final:</a:t>
                      </a:r>
                      <a:r>
                        <a:rPr lang="en-SG" sz="1200" baseline="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21st Nov – 30th Nov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49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274518"/>
            <a:ext cx="0" cy="318894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3765"/>
              </p:ext>
            </p:extLst>
          </p:nvPr>
        </p:nvGraphicFramePr>
        <p:xfrm>
          <a:off x="10913006" y="7474424"/>
          <a:ext cx="1668885" cy="1835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70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 – 2nd Dec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day: 2nd Dec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1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6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5" y="4392234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0" y="4703758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1" y="4950804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1" y="5237374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09" y="5781112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 smtClean="0">
                <a:latin typeface="Noveo Sans" charset="0"/>
                <a:ea typeface="Noveo Sans" charset="0"/>
                <a:cs typeface="Noveo Sans" charset="0"/>
              </a:rPr>
              <a:t>Buffer Iteration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450</Words>
  <Application>Microsoft Office PowerPoint</Application>
  <PresentationFormat>A3 Paper (297x420 mm)</PresentationFormat>
  <Paragraphs>111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Noveo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CHUA Weilun</cp:lastModifiedBy>
  <cp:revision>32</cp:revision>
  <cp:lastPrinted>2016-06-06T06:17:45Z</cp:lastPrinted>
  <dcterms:created xsi:type="dcterms:W3CDTF">2016-05-31T02:29:50Z</dcterms:created>
  <dcterms:modified xsi:type="dcterms:W3CDTF">2016-06-12T03:01:49Z</dcterms:modified>
</cp:coreProperties>
</file>