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EEEEEE"/>
    <a:srgbClr val="B39DDB"/>
    <a:srgbClr val="000000"/>
    <a:srgbClr val="DE1A54"/>
    <a:srgbClr val="FDB813"/>
    <a:srgbClr val="0068B3"/>
    <a:srgbClr val="868686"/>
    <a:srgbClr val="D0D0D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 autoAdjust="0"/>
    <p:restoredTop sz="88161"/>
  </p:normalViewPr>
  <p:slideViewPr>
    <p:cSldViewPr snapToGrid="0" snapToObjects="1">
      <p:cViewPr>
        <p:scale>
          <a:sx n="80" d="100"/>
          <a:sy n="80" d="100"/>
        </p:scale>
        <p:origin x="2752" y="536"/>
      </p:cViewPr>
      <p:guideLst>
        <p:guide orient="horz" pos="359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3" y="4552650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54174"/>
              </p:ext>
            </p:extLst>
          </p:nvPr>
        </p:nvGraphicFramePr>
        <p:xfrm>
          <a:off x="2006743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357258" y="2521035"/>
            <a:ext cx="1" cy="154633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51922"/>
              </p:ext>
            </p:extLst>
          </p:nvPr>
        </p:nvGraphicFramePr>
        <p:xfrm>
          <a:off x="3312179" y="126820"/>
          <a:ext cx="2160267" cy="2394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51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147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87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3297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84166"/>
              </p:ext>
            </p:extLst>
          </p:nvPr>
        </p:nvGraphicFramePr>
        <p:xfrm>
          <a:off x="3161196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00276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2878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7526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4155"/>
              </p:ext>
            </p:extLst>
          </p:nvPr>
        </p:nvGraphicFramePr>
        <p:xfrm>
          <a:off x="6641489" y="7305263"/>
          <a:ext cx="2055072" cy="2153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11472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14382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34624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42494"/>
              </p:ext>
            </p:extLst>
          </p:nvPr>
        </p:nvGraphicFramePr>
        <p:xfrm>
          <a:off x="6641489" y="7305263"/>
          <a:ext cx="2055072" cy="2153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7630242" y="3970487"/>
            <a:ext cx="6049" cy="4825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2" y="4621412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9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7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7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63287" y="1870951"/>
            <a:ext cx="8359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1" y="4343014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4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9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9" y="4343719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9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7" y="4343728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9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8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5" y="4343719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9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8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703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9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4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5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2"/>
            <a:ext cx="426720" cy="286232"/>
            <a:chOff x="9713007" y="4064050"/>
            <a:chExt cx="406400" cy="272603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3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454" y="5153146"/>
          <a:ext cx="1612468" cy="1746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3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8"/>
            <a:ext cx="0" cy="3490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8027" y="1989427"/>
          <a:ext cx="2222878" cy="226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3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3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7453"/>
              </p:ext>
            </p:extLst>
          </p:nvPr>
        </p:nvGraphicFramePr>
        <p:xfrm>
          <a:off x="900222" y="7287471"/>
          <a:ext cx="1928340" cy="2228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29087" y="1702706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231823" y="137693"/>
          <a:ext cx="2987496" cy="1722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6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006743" y="4807478"/>
          <a:ext cx="2690439" cy="22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90959"/>
              </p:ext>
            </p:extLst>
          </p:nvPr>
        </p:nvGraphicFramePr>
        <p:xfrm>
          <a:off x="6076270" y="2060237"/>
          <a:ext cx="2454915" cy="2167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8641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4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3758"/>
              </p:ext>
            </p:extLst>
          </p:nvPr>
        </p:nvGraphicFramePr>
        <p:xfrm>
          <a:off x="4161742" y="30888"/>
          <a:ext cx="3799819" cy="1969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9819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8756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868658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87567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4812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13549"/>
              </p:ext>
            </p:extLst>
          </p:nvPr>
        </p:nvGraphicFramePr>
        <p:xfrm>
          <a:off x="3159123" y="7171837"/>
          <a:ext cx="3020398" cy="2270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48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10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3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75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21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3079"/>
              </p:ext>
            </p:extLst>
          </p:nvPr>
        </p:nvGraphicFramePr>
        <p:xfrm>
          <a:off x="5407210" y="4813587"/>
          <a:ext cx="2843324" cy="226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04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24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2651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84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1" y="4630020"/>
            <a:ext cx="2801" cy="27730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45758"/>
              </p:ext>
            </p:extLst>
          </p:nvPr>
        </p:nvGraphicFramePr>
        <p:xfrm>
          <a:off x="6413212" y="7305264"/>
          <a:ext cx="2444372" cy="2176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911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Migration, Sync Function, ios10 Upgrade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063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User guide for UAT 2, Poster,</a:t>
                      </a:r>
                      <a:r>
                        <a:rPr lang="en-US" sz="1300" kern="1200" baseline="0" dirty="0" smtClean="0">
                          <a:solidFill>
                            <a:schemeClr val="bg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Video</a:t>
                      </a:r>
                      <a:endParaRPr lang="en-SG" sz="1300" kern="1200" dirty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6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/>
          </p:nvPr>
        </p:nvGraphicFramePr>
        <p:xfrm>
          <a:off x="8565363" y="459298"/>
          <a:ext cx="2158250" cy="298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105613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3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6"/>
            <a:ext cx="3824" cy="21230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8964312" y="4836054"/>
          <a:ext cx="3010540" cy="2810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05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65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3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39531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621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  <a:endParaRPr lang="en-SG" sz="13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Module, Migration</a:t>
                      </a:r>
                      <a:endParaRPr lang="en-US" sz="1300" kern="1200" dirty="0" smtClean="0">
                        <a:solidFill>
                          <a:schemeClr val="bg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51910"/>
              </p:ext>
            </p:extLst>
          </p:nvPr>
        </p:nvGraphicFramePr>
        <p:xfrm>
          <a:off x="10815927" y="52660"/>
          <a:ext cx="1937452" cy="2051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7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505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642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3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2480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7355"/>
              </p:ext>
            </p:extLst>
          </p:nvPr>
        </p:nvGraphicFramePr>
        <p:xfrm>
          <a:off x="10090484" y="7729256"/>
          <a:ext cx="2491409" cy="16072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1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99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164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3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1832"/>
              </p:ext>
            </p:extLst>
          </p:nvPr>
        </p:nvGraphicFramePr>
        <p:xfrm>
          <a:off x="2696371" y="2020093"/>
          <a:ext cx="3219184" cy="2263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9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3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145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3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3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915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3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2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6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1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2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2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10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580" y="4280462"/>
            <a:ext cx="1827184" cy="2734936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7757868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8832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57867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868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868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866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57866" y="6320751"/>
            <a:ext cx="1190833" cy="489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5621</TotalTime>
  <Words>2435</Words>
  <Application>Microsoft Macintosh PowerPoint</Application>
  <PresentationFormat>A3 Paper (297x420 mm)</PresentationFormat>
  <Paragraphs>554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Noveo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74</cp:revision>
  <cp:lastPrinted>2016-06-06T06:17:45Z</cp:lastPrinted>
  <dcterms:created xsi:type="dcterms:W3CDTF">2016-05-31T02:29:50Z</dcterms:created>
  <dcterms:modified xsi:type="dcterms:W3CDTF">2016-11-13T07:31:35Z</dcterms:modified>
</cp:coreProperties>
</file>