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D35400"/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545"/>
  </p:normalViewPr>
  <p:slideViewPr>
    <p:cSldViewPr snapToGrid="0" snapToObjects="1">
      <p:cViewPr varScale="1">
        <p:scale>
          <a:sx n="88" d="100"/>
          <a:sy n="88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EF83-26FD-334F-AB07-36A6EA8AC0DF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0F8C-AAD3-6846-95D2-E70634FE7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05163" y="549051"/>
            <a:ext cx="10094532" cy="5781674"/>
          </a:xfrm>
          <a:prstGeom prst="ellipse">
            <a:avLst/>
          </a:prstGeom>
          <a:solidFill>
            <a:srgbClr val="D354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5163" y="871105"/>
            <a:ext cx="7674061" cy="5186795"/>
          </a:xfrm>
          <a:prstGeom prst="ellipse">
            <a:avLst/>
          </a:prstGeom>
          <a:solidFill>
            <a:srgbClr val="E67E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1011" y="1426543"/>
            <a:ext cx="4641266" cy="4059858"/>
          </a:xfrm>
          <a:prstGeom prst="ellipse">
            <a:avLst/>
          </a:prstGeom>
          <a:solidFill>
            <a:srgbClr val="F1C4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23168" y="1791009"/>
            <a:ext cx="17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Core Functions I</a:t>
            </a:r>
            <a:endParaRPr lang="en-US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2439" y="1795732"/>
            <a:ext cx="18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Core Functions II</a:t>
            </a:r>
            <a:endParaRPr lang="en-US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1470" y="1765387"/>
            <a:ext cx="211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Secondary Functions</a:t>
            </a:r>
            <a:endParaRPr lang="en-US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4691" y="2413622"/>
            <a:ext cx="2195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1. Accounting Module </a:t>
            </a:r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(I)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Login/Logout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Registration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User Access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2962" y="2413622"/>
            <a:ext cx="17750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2. Recording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Recording of data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Tax Calculation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2147" y="3377898"/>
            <a:ext cx="23005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3</a:t>
            </a:r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. Business Calendar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Edit recorded information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5850" y="3296199"/>
            <a:ext cx="19319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4</a:t>
            </a:r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. Online Help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Displays frequently asked questions (FAQ)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Show contact us information (Contact)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088" y="4465288"/>
            <a:ext cx="18834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6. Offline Mode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Enable local storage of data for database syncing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6931" y="3497040"/>
            <a:ext cx="2244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8. Backend Admin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Admin Dashboard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Data Dashboard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2277" y="2423983"/>
            <a:ext cx="1616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7. Analytics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Analysis of business model using analytics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5554" y="4034401"/>
            <a:ext cx="1858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5. Language Module (I) 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Having multiple languages (English, Chinese)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41363" y="2407758"/>
            <a:ext cx="2244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10. Image Capturing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Allow users to capture their receipts of expenses/sales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3142" y="4022122"/>
            <a:ext cx="2440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12. Authentication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Fingerprint authentication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63878" y="3281630"/>
            <a:ext cx="22867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11. Push Notification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Send push notification to users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80492" y="4426212"/>
            <a:ext cx="24037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9</a:t>
            </a:r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. Language </a:t>
            </a:r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Module (II)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Having multiple languages (Malay)</a:t>
            </a:r>
          </a:p>
        </p:txBody>
      </p:sp>
    </p:spTree>
    <p:extLst>
      <p:ext uri="{BB962C8B-B14F-4D97-AF65-F5344CB8AC3E}">
        <p14:creationId xmlns:p14="http://schemas.microsoft.com/office/powerpoint/2010/main" val="202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05163" y="549051"/>
            <a:ext cx="10094532" cy="5781674"/>
          </a:xfrm>
          <a:prstGeom prst="ellipse">
            <a:avLst/>
          </a:prstGeom>
          <a:solidFill>
            <a:srgbClr val="D354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5163" y="871105"/>
            <a:ext cx="7674061" cy="5186795"/>
          </a:xfrm>
          <a:prstGeom prst="ellipse">
            <a:avLst/>
          </a:prstGeom>
          <a:solidFill>
            <a:srgbClr val="E67E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1011" y="1426543"/>
            <a:ext cx="4641266" cy="4059858"/>
          </a:xfrm>
          <a:prstGeom prst="ellipse">
            <a:avLst/>
          </a:prstGeom>
          <a:solidFill>
            <a:srgbClr val="F1C4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23168" y="1791009"/>
            <a:ext cx="17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Core Functions I</a:t>
            </a:r>
            <a:endParaRPr lang="en-US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2439" y="1795732"/>
            <a:ext cx="18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Core Functions II</a:t>
            </a:r>
            <a:endParaRPr lang="en-US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61470" y="1765387"/>
            <a:ext cx="211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Secondary Functions</a:t>
            </a:r>
            <a:endParaRPr lang="en-US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5511" y="2363831"/>
            <a:ext cx="2195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1. Accounting Module 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Login/Logout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Registration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3263" y="2344123"/>
            <a:ext cx="17750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2. Recording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Recording of data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Tax Calculation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743" y="3076602"/>
            <a:ext cx="23005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3</a:t>
            </a:r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. Business Calendar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Edit recorded information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Displays recorded transaction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65345" y="3037548"/>
            <a:ext cx="19807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4</a:t>
            </a:r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. Online Help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Displays frequently asked questions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Show contact us information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4072" y="3898359"/>
            <a:ext cx="18834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6. Offline Mode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Enable local storage of data for database syncing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6931" y="3497040"/>
            <a:ext cx="2244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8. Backend Admin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Admin Dashboard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Data Dashboard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2277" y="2423983"/>
            <a:ext cx="16163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7. BI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Generate meaningful and useful information out of users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7069" y="3898359"/>
            <a:ext cx="1858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5. Language Module (I) 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Having multiple languages (English, Chinese)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41363" y="2407758"/>
            <a:ext cx="2244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10. Image Capturing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Allow users to capture their receipts of expenses/sales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3142" y="4022122"/>
            <a:ext cx="2440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12. Authentication Module (II)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Fingerprint authentication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63878" y="3281630"/>
            <a:ext cx="22867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11. Push Notification Module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Send push notification to users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80492" y="4426212"/>
            <a:ext cx="24037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9</a:t>
            </a:r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. Language </a:t>
            </a:r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Module (II)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Having multiple languages (Malay)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5004" y="4790700"/>
            <a:ext cx="2371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Avenir Next Condensed" charset="0"/>
                <a:ea typeface="Avenir Next Condensed" charset="0"/>
                <a:cs typeface="Avenir Next Condensed" charset="0"/>
              </a:rPr>
              <a:t>7</a:t>
            </a:r>
            <a:r>
              <a:rPr lang="en-US" sz="1400" b="1" u="sng" dirty="0" smtClean="0">
                <a:latin typeface="Avenir Next Condensed" charset="0"/>
                <a:ea typeface="Avenir Next Condensed" charset="0"/>
                <a:cs typeface="Avenir Next Condensed" charset="0"/>
              </a:rPr>
              <a:t>. Authentication  Module (II)</a:t>
            </a:r>
            <a:endParaRPr lang="en-US" sz="1400" b="1" u="sng" dirty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Security Pin</a:t>
            </a:r>
          </a:p>
        </p:txBody>
      </p:sp>
    </p:spTree>
    <p:extLst>
      <p:ext uri="{BB962C8B-B14F-4D97-AF65-F5344CB8AC3E}">
        <p14:creationId xmlns:p14="http://schemas.microsoft.com/office/powerpoint/2010/main" val="15199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297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Next Condensed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21</cp:revision>
  <dcterms:created xsi:type="dcterms:W3CDTF">2016-06-14T15:43:07Z</dcterms:created>
  <dcterms:modified xsi:type="dcterms:W3CDTF">2016-09-26T10:32:07Z</dcterms:modified>
</cp:coreProperties>
</file>