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7E7E7"/>
    <a:srgbClr val="B39DDB"/>
    <a:srgbClr val="000000"/>
    <a:srgbClr val="DE1A54"/>
    <a:srgbClr val="FDB813"/>
    <a:srgbClr val="0068B3"/>
    <a:srgbClr val="868686"/>
    <a:srgbClr val="D0D0D0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88161"/>
  </p:normalViewPr>
  <p:slideViewPr>
    <p:cSldViewPr snapToGrid="0" snapToObjects="1">
      <p:cViewPr>
        <p:scale>
          <a:sx n="60" d="100"/>
          <a:sy n="60" d="100"/>
        </p:scale>
        <p:origin x="3536" y="1120"/>
      </p:cViewPr>
      <p:guideLst>
        <p:guide orient="horz" pos="3595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43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5F3BE-A6C5-E54D-9A35-A968F4ADF59A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281-AF81-864B-9893-DF8FD90A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7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7" y="511177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7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0" y="2353630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80" y="3507107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30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7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9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9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E7DB-6B87-9F48-AC89-27FF703009F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4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28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67132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22238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08818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90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07523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40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7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3" y="489831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7832"/>
              </p:ext>
            </p:extLst>
          </p:nvPr>
        </p:nvGraphicFramePr>
        <p:xfrm>
          <a:off x="138027" y="173459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 (I),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9582"/>
              </p:ext>
            </p:extLst>
          </p:nvPr>
        </p:nvGraphicFramePr>
        <p:xfrm>
          <a:off x="899634" y="710750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45552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42140"/>
              </p:ext>
            </p:extLst>
          </p:nvPr>
        </p:nvGraphicFramePr>
        <p:xfrm>
          <a:off x="268983" y="11529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04219"/>
              </p:ext>
            </p:extLst>
          </p:nvPr>
        </p:nvGraphicFramePr>
        <p:xfrm>
          <a:off x="2006743" y="4552650"/>
          <a:ext cx="2690439" cy="2228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 Store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675366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 – User Access Control,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(Graphical), Revamp UI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22471"/>
              </p:ext>
            </p:extLst>
          </p:nvPr>
        </p:nvGraphicFramePr>
        <p:xfrm>
          <a:off x="6698804" y="60023"/>
          <a:ext cx="2876440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6440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2855093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32405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47497"/>
              </p:ext>
            </p:extLst>
          </p:nvPr>
        </p:nvGraphicFramePr>
        <p:xfrm>
          <a:off x="3286108" y="107670"/>
          <a:ext cx="2160267" cy="2796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067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(I), Revamp UI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70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48399"/>
              </p:ext>
            </p:extLst>
          </p:nvPr>
        </p:nvGraphicFramePr>
        <p:xfrm>
          <a:off x="5501447" y="1966108"/>
          <a:ext cx="2057553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553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5946192" y="3980813"/>
            <a:ext cx="8360" cy="13140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94365"/>
              </p:ext>
            </p:extLst>
          </p:nvPr>
        </p:nvGraphicFramePr>
        <p:xfrm>
          <a:off x="3161196" y="6940808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(Analysis – e.g. forecasting peak period),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95434"/>
              </p:ext>
            </p:extLst>
          </p:nvPr>
        </p:nvGraphicFramePr>
        <p:xfrm>
          <a:off x="5407210" y="455875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37518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22395"/>
              </p:ext>
            </p:extLst>
          </p:nvPr>
        </p:nvGraphicFramePr>
        <p:xfrm>
          <a:off x="6641489" y="7050433"/>
          <a:ext cx="2055072" cy="1724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58704"/>
              </p:ext>
            </p:extLst>
          </p:nvPr>
        </p:nvGraphicFramePr>
        <p:xfrm>
          <a:off x="8025335" y="212240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38963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5029"/>
              </p:ext>
            </p:extLst>
          </p:nvPr>
        </p:nvGraphicFramePr>
        <p:xfrm>
          <a:off x="8964312" y="458122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178181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12445"/>
              </p:ext>
            </p:extLst>
          </p:nvPr>
        </p:nvGraphicFramePr>
        <p:xfrm>
          <a:off x="9658599" y="14896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2028"/>
              </p:ext>
            </p:extLst>
          </p:nvPr>
        </p:nvGraphicFramePr>
        <p:xfrm>
          <a:off x="10595386" y="747442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67132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22238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08818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90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07523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40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7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3" y="489831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7832"/>
              </p:ext>
            </p:extLst>
          </p:nvPr>
        </p:nvGraphicFramePr>
        <p:xfrm>
          <a:off x="138027" y="173459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 (I),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9582"/>
              </p:ext>
            </p:extLst>
          </p:nvPr>
        </p:nvGraphicFramePr>
        <p:xfrm>
          <a:off x="899634" y="710750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45552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42140"/>
              </p:ext>
            </p:extLst>
          </p:nvPr>
        </p:nvGraphicFramePr>
        <p:xfrm>
          <a:off x="268983" y="11529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54174"/>
              </p:ext>
            </p:extLst>
          </p:nvPr>
        </p:nvGraphicFramePr>
        <p:xfrm>
          <a:off x="2006743" y="4552649"/>
          <a:ext cx="2690439" cy="2228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Apple Test Flight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675366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(II) – User Access Control,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(Graphical) (I)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22471"/>
              </p:ext>
            </p:extLst>
          </p:nvPr>
        </p:nvGraphicFramePr>
        <p:xfrm>
          <a:off x="6698804" y="60023"/>
          <a:ext cx="2876440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6440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4357258" y="2521035"/>
            <a:ext cx="1" cy="154633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32405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51922"/>
              </p:ext>
            </p:extLst>
          </p:nvPr>
        </p:nvGraphicFramePr>
        <p:xfrm>
          <a:off x="3312179" y="126820"/>
          <a:ext cx="2160267" cy="23942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651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6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1477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187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4422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63297"/>
              </p:ext>
            </p:extLst>
          </p:nvPr>
        </p:nvGraphicFramePr>
        <p:xfrm>
          <a:off x="5501447" y="1966108"/>
          <a:ext cx="2057553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553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Review (II)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5946192" y="3980813"/>
            <a:ext cx="8360" cy="13140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84166"/>
              </p:ext>
            </p:extLst>
          </p:nvPr>
        </p:nvGraphicFramePr>
        <p:xfrm>
          <a:off x="3161196" y="6940807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(Analysis – e.g. forecasting peak period)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Review (I)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95434"/>
              </p:ext>
            </p:extLst>
          </p:nvPr>
        </p:nvGraphicFramePr>
        <p:xfrm>
          <a:off x="5407210" y="455875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37518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22395"/>
              </p:ext>
            </p:extLst>
          </p:nvPr>
        </p:nvGraphicFramePr>
        <p:xfrm>
          <a:off x="6641489" y="7050433"/>
          <a:ext cx="2055072" cy="1724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58704"/>
              </p:ext>
            </p:extLst>
          </p:nvPr>
        </p:nvGraphicFramePr>
        <p:xfrm>
          <a:off x="8025335" y="212240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38963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5029"/>
              </p:ext>
            </p:extLst>
          </p:nvPr>
        </p:nvGraphicFramePr>
        <p:xfrm>
          <a:off x="8964312" y="458122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178181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12445"/>
              </p:ext>
            </p:extLst>
          </p:nvPr>
        </p:nvGraphicFramePr>
        <p:xfrm>
          <a:off x="9658599" y="14896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2028"/>
              </p:ext>
            </p:extLst>
          </p:nvPr>
        </p:nvGraphicFramePr>
        <p:xfrm>
          <a:off x="10595386" y="747442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3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92615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62141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60878" y="455848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2208542" y="452934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1359499" y="203664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931202" y="1870951"/>
            <a:ext cx="8360" cy="252233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47721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34301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33409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34371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34371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34371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34373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34371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34369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34371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34371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33006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34369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34371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35823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34680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33410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61629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55795"/>
              </p:ext>
            </p:extLst>
          </p:nvPr>
        </p:nvGraphicFramePr>
        <p:xfrm>
          <a:off x="54453" y="515314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97048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24783"/>
              </p:ext>
            </p:extLst>
          </p:nvPr>
        </p:nvGraphicFramePr>
        <p:xfrm>
          <a:off x="138027" y="198942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Module,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solidFill>
                          <a:schemeClr val="tx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16736"/>
              </p:ext>
            </p:extLst>
          </p:nvPr>
        </p:nvGraphicFramePr>
        <p:xfrm>
          <a:off x="899634" y="736233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71035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69994"/>
              </p:ext>
            </p:extLst>
          </p:nvPr>
        </p:nvGraphicFramePr>
        <p:xfrm>
          <a:off x="268983" y="37012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64174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00547"/>
              </p:ext>
            </p:extLst>
          </p:nvPr>
        </p:nvGraphicFramePr>
        <p:xfrm>
          <a:off x="2006743" y="4807479"/>
          <a:ext cx="2690439" cy="2186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Apple Test Flight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(Graphical) (I)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4478"/>
              </p:ext>
            </p:extLst>
          </p:nvPr>
        </p:nvGraphicFramePr>
        <p:xfrm>
          <a:off x="7150287" y="148839"/>
          <a:ext cx="2454915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4915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Module (II)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3109923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00276"/>
              </p:ext>
            </p:extLst>
          </p:nvPr>
        </p:nvGraphicFramePr>
        <p:xfrm>
          <a:off x="3371665" y="92108"/>
          <a:ext cx="3666808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680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1797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74878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(II) </a:t>
                      </a: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206680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3422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02878"/>
              </p:ext>
            </p:extLst>
          </p:nvPr>
        </p:nvGraphicFramePr>
        <p:xfrm>
          <a:off x="3161196" y="7195638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(I) </a:t>
                      </a: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63001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47526"/>
              </p:ext>
            </p:extLst>
          </p:nvPr>
        </p:nvGraphicFramePr>
        <p:xfrm>
          <a:off x="5407210" y="481358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63001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4176"/>
              </p:ext>
            </p:extLst>
          </p:nvPr>
        </p:nvGraphicFramePr>
        <p:xfrm>
          <a:off x="6641489" y="7305263"/>
          <a:ext cx="2055072" cy="1724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321789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41706"/>
              </p:ext>
            </p:extLst>
          </p:nvPr>
        </p:nvGraphicFramePr>
        <p:xfrm>
          <a:off x="8025335" y="237723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64446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78947"/>
              </p:ext>
            </p:extLst>
          </p:nvPr>
        </p:nvGraphicFramePr>
        <p:xfrm>
          <a:off x="8964312" y="483605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34803"/>
              </p:ext>
            </p:extLst>
          </p:nvPr>
        </p:nvGraphicFramePr>
        <p:xfrm>
          <a:off x="9658599" y="40379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80197"/>
              </p:ext>
            </p:extLst>
          </p:nvPr>
        </p:nvGraphicFramePr>
        <p:xfrm>
          <a:off x="10595386" y="772925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86937"/>
              </p:ext>
            </p:extLst>
          </p:nvPr>
        </p:nvGraphicFramePr>
        <p:xfrm>
          <a:off x="2777977" y="2008029"/>
          <a:ext cx="3091522" cy="2141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1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0199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0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1993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0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63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6324" y="4280462"/>
            <a:ext cx="1806426" cy="2230067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4337611" y="4399687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576" y="4392235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7611" y="4703759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7612" y="4950805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37612" y="5237375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7610" y="5781113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Buffer Iteration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76580" y="4280462"/>
            <a:ext cx="1827184" cy="2734936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7757868" y="4399687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98832" y="4392235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57867" y="4703759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57868" y="4950805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7868" y="5237375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57866" y="5781113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Buffer Iteration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57866" y="6320751"/>
            <a:ext cx="1190833" cy="4897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0455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5467</TotalTime>
  <Words>1433</Words>
  <Application>Microsoft Macintosh PowerPoint</Application>
  <PresentationFormat>A3 Paper (297x420 mm)</PresentationFormat>
  <Paragraphs>335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Noveo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Wendy GOH Gui Xiang</cp:lastModifiedBy>
  <cp:revision>62</cp:revision>
  <cp:lastPrinted>2016-06-06T06:17:45Z</cp:lastPrinted>
  <dcterms:created xsi:type="dcterms:W3CDTF">2016-05-31T02:29:50Z</dcterms:created>
  <dcterms:modified xsi:type="dcterms:W3CDTF">2016-09-26T04:22:34Z</dcterms:modified>
</cp:coreProperties>
</file>