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E1A54"/>
    <a:srgbClr val="0068B3"/>
    <a:srgbClr val="FDB813"/>
    <a:srgbClr val="EEEEEE"/>
    <a:srgbClr val="868686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1"/>
  </p:normalViewPr>
  <p:slideViewPr>
    <p:cSldViewPr snapToGrid="0" snapToObjects="1">
      <p:cViewPr>
        <p:scale>
          <a:sx n="80" d="100"/>
          <a:sy n="80" d="100"/>
        </p:scale>
        <p:origin x="-288" y="-400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6912103" y="151075"/>
            <a:ext cx="1806426" cy="1542553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/>
          <p:cNvCxnSpPr/>
          <p:nvPr/>
        </p:nvCxnSpPr>
        <p:spPr>
          <a:xfrm>
            <a:off x="54450" y="4224697"/>
            <a:ext cx="12587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7396" y="4088881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07988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11364" y="4079264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746898" y="4079264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584599" y="4079264"/>
            <a:ext cx="426720" cy="286232"/>
            <a:chOff x="9713008" y="4064045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8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2420339" y="4088854"/>
            <a:ext cx="426720" cy="300776"/>
            <a:chOff x="10400232" y="4072258"/>
            <a:chExt cx="406400" cy="256574"/>
          </a:xfrm>
        </p:grpSpPr>
        <p:sp>
          <p:nvSpPr>
            <p:cNvPr id="49" name="Oval 48"/>
            <p:cNvSpPr/>
            <p:nvPr/>
          </p:nvSpPr>
          <p:spPr>
            <a:xfrm>
              <a:off x="1047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00232" y="4072258"/>
              <a:ext cx="406400" cy="24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15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6993390" y="270300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34354" y="262848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93389" y="574372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993390" y="821418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93390" y="1107988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8910"/>
              </p:ext>
            </p:extLst>
          </p:nvPr>
        </p:nvGraphicFramePr>
        <p:xfrm>
          <a:off x="54452" y="2158409"/>
          <a:ext cx="1806426" cy="1623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12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FAQ, Contact Us, UI,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89630"/>
            <a:ext cx="0" cy="257687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9837"/>
              </p:ext>
            </p:extLst>
          </p:nvPr>
        </p:nvGraphicFramePr>
        <p:xfrm>
          <a:off x="900221" y="6976157"/>
          <a:ext cx="1928341" cy="2385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13</a:t>
                      </a:r>
                      <a:r>
                        <a:rPr lang="en-US" sz="1300" b="1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 –</a:t>
                      </a:r>
                      <a:r>
                        <a:rPr lang="en-US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26</a:t>
                      </a:r>
                      <a:r>
                        <a:rPr lang="en-US" sz="1300" b="1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 – 15th June 2015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Data Recording,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2046105"/>
            <a:ext cx="0" cy="202146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43196"/>
              </p:ext>
            </p:extLst>
          </p:nvPr>
        </p:nvGraphicFramePr>
        <p:xfrm>
          <a:off x="1010135" y="211975"/>
          <a:ext cx="1788301" cy="183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8301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Local iOS Storage (Sync),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82012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9942"/>
              </p:ext>
            </p:extLst>
          </p:nvPr>
        </p:nvGraphicFramePr>
        <p:xfrm>
          <a:off x="2324815" y="4664434"/>
          <a:ext cx="1828068" cy="2133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11th July – 24th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User Access Control (For employees at multiple branches),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(Graphical)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84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79595"/>
              </p:ext>
            </p:extLst>
          </p:nvPr>
        </p:nvGraphicFramePr>
        <p:xfrm>
          <a:off x="6912103" y="1751098"/>
          <a:ext cx="1806426" cy="2039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19th September – 2nd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 with fingerprints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3890203"/>
            <a:ext cx="8985" cy="17737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06096" y="4375086"/>
            <a:ext cx="0" cy="2483633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81073"/>
              </p:ext>
            </p:extLst>
          </p:nvPr>
        </p:nvGraphicFramePr>
        <p:xfrm>
          <a:off x="2867160" y="1296347"/>
          <a:ext cx="1928341" cy="259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25th July – 7th August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41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 – e.g. forecasting peak period),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log, Prepare acceptance slides,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  <a:p>
                      <a:pPr lvl="0" algn="ctr"/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12355"/>
              </p:ext>
            </p:extLst>
          </p:nvPr>
        </p:nvGraphicFramePr>
        <p:xfrm>
          <a:off x="4897434" y="444112"/>
          <a:ext cx="1932735" cy="227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2735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22nd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ust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4th September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108672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Multiple Languages (English, Chinese and maybe Malay)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942909" y="2717672"/>
            <a:ext cx="0" cy="13470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10582"/>
              </p:ext>
            </p:extLst>
          </p:nvPr>
        </p:nvGraphicFramePr>
        <p:xfrm>
          <a:off x="3487000" y="6875197"/>
          <a:ext cx="1928341" cy="2518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8th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21st August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1) FYP Acceptance – 10th Aug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2) Registration and Class – 18th Aug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17917"/>
              </p:ext>
            </p:extLst>
          </p:nvPr>
        </p:nvGraphicFramePr>
        <p:xfrm>
          <a:off x="5533378" y="4585209"/>
          <a:ext cx="1928341" cy="2243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5th September – 18th September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Dashboard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5" name="Straight Connector 84"/>
          <p:cNvCxnSpPr>
            <a:endCxn id="28" idx="0"/>
          </p:cNvCxnSpPr>
          <p:nvPr/>
        </p:nvCxnSpPr>
        <p:spPr>
          <a:xfrm>
            <a:off x="7620017" y="3790253"/>
            <a:ext cx="739" cy="29862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462872" y="4375188"/>
            <a:ext cx="0" cy="2483633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06977"/>
              </p:ext>
            </p:extLst>
          </p:nvPr>
        </p:nvGraphicFramePr>
        <p:xfrm>
          <a:off x="6721909" y="6883254"/>
          <a:ext cx="2055072" cy="246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3rd October – 16th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Midterm (3rd Oct – 7th Oct)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to remind users to record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293249" y="3172570"/>
            <a:ext cx="0" cy="9066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30146"/>
              </p:ext>
            </p:extLst>
          </p:nvPr>
        </p:nvGraphicFramePr>
        <p:xfrm>
          <a:off x="8818557" y="637322"/>
          <a:ext cx="1693067" cy="2534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18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17th October – 30th October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3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TBC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78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Results</a:t>
                      </a:r>
                    </a:p>
                    <a:p>
                      <a:pPr lvl="0" algn="ctr"/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0126019" y="4386912"/>
            <a:ext cx="0" cy="18086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12127"/>
              </p:ext>
            </p:extLst>
          </p:nvPr>
        </p:nvGraphicFramePr>
        <p:xfrm>
          <a:off x="8819489" y="4585993"/>
          <a:ext cx="2055072" cy="2441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31st October – 13th November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Poster – 07th Nov 2016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TBC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0960258" y="2218414"/>
            <a:ext cx="0" cy="18491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62972"/>
              </p:ext>
            </p:extLst>
          </p:nvPr>
        </p:nvGraphicFramePr>
        <p:xfrm>
          <a:off x="10634057" y="123041"/>
          <a:ext cx="1859779" cy="2207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November – 27th November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Final (21st Nov – 30th Nov 2016)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9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1796788" y="4391564"/>
            <a:ext cx="0" cy="263548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41780"/>
              </p:ext>
            </p:extLst>
          </p:nvPr>
        </p:nvGraphicFramePr>
        <p:xfrm>
          <a:off x="10265630" y="7053121"/>
          <a:ext cx="2055072" cy="19095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5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3rd October – 16th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 – 2nd Dec 2016, 1130 - 1430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443</Words>
  <Application>Microsoft Office PowerPoint</Application>
  <PresentationFormat>A3 Paper (297x420 mm)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Noveo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CHUA Weilun</cp:lastModifiedBy>
  <cp:revision>21</cp:revision>
  <cp:lastPrinted>2016-06-01T08:19:14Z</cp:lastPrinted>
  <dcterms:created xsi:type="dcterms:W3CDTF">2016-05-31T02:29:50Z</dcterms:created>
  <dcterms:modified xsi:type="dcterms:W3CDTF">2016-06-05T16:09:28Z</dcterms:modified>
</cp:coreProperties>
</file>