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1A54"/>
    <a:srgbClr val="FDB813"/>
    <a:srgbClr val="0068B3"/>
    <a:srgbClr val="868686"/>
    <a:srgbClr val="E7E7E7"/>
    <a:srgbClr val="EEEEEE"/>
    <a:srgbClr val="D0D0D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24" autoAdjust="0"/>
    <p:restoredTop sz="86418"/>
  </p:normalViewPr>
  <p:slideViewPr>
    <p:cSldViewPr snapToGrid="0" snapToObjects="1">
      <p:cViewPr>
        <p:scale>
          <a:sx n="85" d="100"/>
          <a:sy n="85" d="100"/>
        </p:scale>
        <p:origin x="2528" y="312"/>
      </p:cViewPr>
      <p:guideLst>
        <p:guide orient="horz" pos="3595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3" y="4552650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285509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47497"/>
              </p:ext>
            </p:extLst>
          </p:nvPr>
        </p:nvGraphicFramePr>
        <p:xfrm>
          <a:off x="3286108" y="107670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48399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6" y="694080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9626"/>
              </p:ext>
            </p:extLst>
          </p:nvPr>
        </p:nvGraphicFramePr>
        <p:xfrm>
          <a:off x="2006743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II)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285509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47497"/>
              </p:ext>
            </p:extLst>
          </p:nvPr>
        </p:nvGraphicFramePr>
        <p:xfrm>
          <a:off x="3286108" y="107670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48399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6" y="6940807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92615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57888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8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111042" y="4062476"/>
            <a:ext cx="8360" cy="54893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31202" y="1870951"/>
            <a:ext cx="8360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34301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34371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34373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34371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69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795"/>
              </p:ext>
            </p:extLst>
          </p:nvPr>
        </p:nvGraphicFramePr>
        <p:xfrm>
          <a:off x="54453" y="515314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1446"/>
              </p:ext>
            </p:extLst>
          </p:nvPr>
        </p:nvGraphicFramePr>
        <p:xfrm>
          <a:off x="138027" y="198942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Module,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Online Help Module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6736"/>
              </p:ext>
            </p:extLst>
          </p:nvPr>
        </p:nvGraphicFramePr>
        <p:xfrm>
          <a:off x="899634" y="736233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71035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9994"/>
              </p:ext>
            </p:extLst>
          </p:nvPr>
        </p:nvGraphicFramePr>
        <p:xfrm>
          <a:off x="268983" y="37012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10356"/>
              </p:ext>
            </p:extLst>
          </p:nvPr>
        </p:nvGraphicFramePr>
        <p:xfrm>
          <a:off x="2006743" y="4807479"/>
          <a:ext cx="2690439" cy="2186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I),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7376"/>
              </p:ext>
            </p:extLst>
          </p:nvPr>
        </p:nvGraphicFramePr>
        <p:xfrm>
          <a:off x="7150287" y="148839"/>
          <a:ext cx="2454915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endParaRPr lang="en-SG" sz="1200" b="1" baseline="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76083"/>
              </p:ext>
            </p:extLst>
          </p:nvPr>
        </p:nvGraphicFramePr>
        <p:xfrm>
          <a:off x="2777977" y="2008029"/>
          <a:ext cx="3091522" cy="21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019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1993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63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82819"/>
              </p:ext>
            </p:extLst>
          </p:nvPr>
        </p:nvGraphicFramePr>
        <p:xfrm>
          <a:off x="3371665" y="92108"/>
          <a:ext cx="3666808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808">
                  <a:extLst>
                    <a:ext uri="{9D8B030D-6E8A-4147-A177-3AD203B41FA5}">
                      <a16:colId xmlns="" xmlns:a16="http://schemas.microsoft.com/office/drawing/2014/main" val="2192527220"/>
                    </a:ext>
                  </a:extLst>
                </a:gridCol>
              </a:tblGrid>
              <a:tr h="21797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668788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Expert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Testing (II)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6151837"/>
                  </a:ext>
                </a:extLst>
              </a:tr>
              <a:tr h="20668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3422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1180"/>
              </p:ext>
            </p:extLst>
          </p:nvPr>
        </p:nvGraphicFramePr>
        <p:xfrm>
          <a:off x="3161196" y="719563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1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47526"/>
              </p:ext>
            </p:extLst>
          </p:nvPr>
        </p:nvGraphicFramePr>
        <p:xfrm>
          <a:off x="5407210" y="481358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63001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4176"/>
              </p:ext>
            </p:extLst>
          </p:nvPr>
        </p:nvGraphicFramePr>
        <p:xfrm>
          <a:off x="6641489" y="730526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1706"/>
              </p:ext>
            </p:extLst>
          </p:nvPr>
        </p:nvGraphicFramePr>
        <p:xfrm>
          <a:off x="8025335" y="2377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47"/>
              </p:ext>
            </p:extLst>
          </p:nvPr>
        </p:nvGraphicFramePr>
        <p:xfrm>
          <a:off x="8964312" y="483605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4803"/>
              </p:ext>
            </p:extLst>
          </p:nvPr>
        </p:nvGraphicFramePr>
        <p:xfrm>
          <a:off x="9658599" y="40379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0197"/>
              </p:ext>
            </p:extLst>
          </p:nvPr>
        </p:nvGraphicFramePr>
        <p:xfrm>
          <a:off x="10595386" y="772925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2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6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1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2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2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10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76580" y="4280462"/>
            <a:ext cx="1827184" cy="2734936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7757868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8832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57867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868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7868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7866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57866" y="6320751"/>
            <a:ext cx="1190833" cy="489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Changes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1426</Words>
  <Application>Microsoft Macintosh PowerPoint</Application>
  <PresentationFormat>A3 Paper (297x420 mm)</PresentationFormat>
  <Paragraphs>335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51</cp:revision>
  <cp:lastPrinted>2016-06-06T06:17:45Z</cp:lastPrinted>
  <dcterms:created xsi:type="dcterms:W3CDTF">2016-05-31T02:29:50Z</dcterms:created>
  <dcterms:modified xsi:type="dcterms:W3CDTF">2016-09-22T17:27:05Z</dcterms:modified>
</cp:coreProperties>
</file>