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5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B3"/>
    <a:srgbClr val="DE1A54"/>
    <a:srgbClr val="868686"/>
    <a:srgbClr val="FDB813"/>
    <a:srgbClr val="E7E7E7"/>
    <a:srgbClr val="EEEEEE"/>
    <a:srgbClr val="D0D0D0"/>
    <a:srgbClr val="000000"/>
    <a:srgbClr val="ECF0F1"/>
    <a:srgbClr val="BD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294" autoAdjust="0"/>
    <p:restoredTop sz="94724"/>
  </p:normalViewPr>
  <p:slideViewPr>
    <p:cSldViewPr snapToGrid="0" snapToObjects="1">
      <p:cViewPr>
        <p:scale>
          <a:sx n="100" d="100"/>
          <a:sy n="100" d="100"/>
        </p:scale>
        <p:origin x="3624" y="136"/>
      </p:cViewPr>
      <p:guideLst>
        <p:guide orient="horz" pos="3595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5F3BE-A6C5-E54D-9A35-A968F4ADF59A}" type="datetimeFigureOut">
              <a:rPr lang="en-US" smtClean="0"/>
              <a:t>8/9/16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281-AF81-864B-9893-DF8FD90A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E7DB-6B87-9F48-AC89-27FF703009F0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H="1">
            <a:off x="7636290" y="1671328"/>
            <a:ext cx="23694" cy="252692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4450" y="4222379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39" y="4088182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1"/>
            <a:ext cx="426720" cy="286231"/>
            <a:chOff x="800404" y="4073218"/>
            <a:chExt cx="406400" cy="272602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1"/>
            <a:ext cx="426720" cy="286231"/>
            <a:chOff x="1487628" y="4073218"/>
            <a:chExt cx="406400" cy="272602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1"/>
            <a:ext cx="426720" cy="286231"/>
            <a:chOff x="2174852" y="4073218"/>
            <a:chExt cx="406400" cy="272602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898"/>
            <a:ext cx="426720" cy="286231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1"/>
            <a:ext cx="426720" cy="286231"/>
            <a:chOff x="3549300" y="4073218"/>
            <a:chExt cx="406400" cy="272602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0"/>
            <a:ext cx="426720" cy="286231"/>
            <a:chOff x="4236524" y="4073218"/>
            <a:chExt cx="406400" cy="272602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1"/>
            <a:ext cx="426720" cy="286231"/>
            <a:chOff x="4923748" y="4073218"/>
            <a:chExt cx="406400" cy="272602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1"/>
            <a:ext cx="426720" cy="286231"/>
            <a:chOff x="5610972" y="4073218"/>
            <a:chExt cx="406400" cy="272602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075230"/>
            <a:ext cx="426720" cy="286231"/>
            <a:chOff x="6298196" y="4073218"/>
            <a:chExt cx="406400" cy="272602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7"/>
            <a:ext cx="426720" cy="286232"/>
            <a:chOff x="6976759" y="4073200"/>
            <a:chExt cx="406400" cy="272602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088881"/>
            <a:ext cx="426720" cy="286231"/>
            <a:chOff x="7653590" y="4073218"/>
            <a:chExt cx="406400" cy="272602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103398"/>
            <a:ext cx="426720" cy="286232"/>
            <a:chOff x="8338560" y="4064045"/>
            <a:chExt cx="406400" cy="272602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091970"/>
            <a:ext cx="426720" cy="286232"/>
            <a:chOff x="9025784" y="4064045"/>
            <a:chExt cx="406400" cy="272602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079269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1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2" y="4898315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7832"/>
              </p:ext>
            </p:extLst>
          </p:nvPr>
        </p:nvGraphicFramePr>
        <p:xfrm>
          <a:off x="138026" y="1734596"/>
          <a:ext cx="2222878" cy="2177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878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Online Help Module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03650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29582"/>
              </p:ext>
            </p:extLst>
          </p:nvPr>
        </p:nvGraphicFramePr>
        <p:xfrm>
          <a:off x="899633" y="7107507"/>
          <a:ext cx="1928341" cy="1923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Recording Module – Data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1455520"/>
            <a:ext cx="0" cy="269057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42140"/>
              </p:ext>
            </p:extLst>
          </p:nvPr>
        </p:nvGraphicFramePr>
        <p:xfrm>
          <a:off x="268983" y="115299"/>
          <a:ext cx="2987497" cy="1477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7497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Offline Mode Module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Recording Module -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39589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04219"/>
              </p:ext>
            </p:extLst>
          </p:nvPr>
        </p:nvGraphicFramePr>
        <p:xfrm>
          <a:off x="2006742" y="4552649"/>
          <a:ext cx="2690439" cy="2228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922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– 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42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 Store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2675366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 (I)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User Access Control,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(Graphical), Revamp UI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1967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Expert Testing User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Guide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91385"/>
              </p:ext>
            </p:extLst>
          </p:nvPr>
        </p:nvGraphicFramePr>
        <p:xfrm>
          <a:off x="6254053" y="135210"/>
          <a:ext cx="2998856" cy="15952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98856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414071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5364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Accounting Module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(II)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542266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7" y="2855092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499" y="432405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03459"/>
              </p:ext>
            </p:extLst>
          </p:nvPr>
        </p:nvGraphicFramePr>
        <p:xfrm>
          <a:off x="3389598" y="146634"/>
          <a:ext cx="2294840" cy="27960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4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38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2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</a:tr>
              <a:tr h="2502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Expert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Testing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067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Language Module 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(I), Revamp UI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0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slides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49484"/>
              </p:ext>
            </p:extLst>
          </p:nvPr>
        </p:nvGraphicFramePr>
        <p:xfrm>
          <a:off x="5795855" y="1852119"/>
          <a:ext cx="1591819" cy="1816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1819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5119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68071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Module, Language Module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(II)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9458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 flipH="1">
            <a:off x="5934549" y="3666757"/>
            <a:ext cx="8360" cy="45365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018794"/>
              </p:ext>
            </p:extLst>
          </p:nvPr>
        </p:nvGraphicFramePr>
        <p:xfrm>
          <a:off x="3161195" y="6940807"/>
          <a:ext cx="3020398" cy="26148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203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Expert Testing Review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Module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(Analysis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e.g. forecasting peak period)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log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Expert Testing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8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4501"/>
              </p:ext>
            </p:extLst>
          </p:nvPr>
        </p:nvGraphicFramePr>
        <p:xfrm>
          <a:off x="5407209" y="4558755"/>
          <a:ext cx="253279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27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 – 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92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</a:t>
                      </a: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92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>
            <a:off x="8460070" y="4375188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04614"/>
              </p:ext>
            </p:extLst>
          </p:nvPr>
        </p:nvGraphicFramePr>
        <p:xfrm>
          <a:off x="6641489" y="7050433"/>
          <a:ext cx="2055072" cy="2192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75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Module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2963064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35123"/>
              </p:ext>
            </p:extLst>
          </p:nvPr>
        </p:nvGraphicFramePr>
        <p:xfrm>
          <a:off x="8009698" y="1981231"/>
          <a:ext cx="2950330" cy="1831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0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Oct– 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</a:t>
                      </a:r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801633"/>
                  </a:ext>
                </a:extLst>
              </a:tr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Results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389630"/>
            <a:ext cx="3824" cy="21231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5029"/>
              </p:ext>
            </p:extLst>
          </p:nvPr>
        </p:nvGraphicFramePr>
        <p:xfrm>
          <a:off x="8964312" y="458122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1359499" y="1781815"/>
            <a:ext cx="0" cy="246123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01713"/>
              </p:ext>
            </p:extLst>
          </p:nvPr>
        </p:nvGraphicFramePr>
        <p:xfrm>
          <a:off x="9598749" y="136985"/>
          <a:ext cx="3094779" cy="1715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321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2208542" y="427451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2028"/>
              </p:ext>
            </p:extLst>
          </p:nvPr>
        </p:nvGraphicFramePr>
        <p:xfrm>
          <a:off x="10595386" y="7474424"/>
          <a:ext cx="1986506" cy="1755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738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3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30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6324" y="4280461"/>
            <a:ext cx="1806426" cy="2230067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4337611" y="4399686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575" y="4392234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7610" y="4703758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7611" y="4950804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37611" y="5237374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7609" y="5781112"/>
            <a:ext cx="1190833" cy="48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 smtClean="0">
                <a:latin typeface="Noveo Sans" charset="0"/>
                <a:ea typeface="Noveo Sans" charset="0"/>
                <a:cs typeface="Noveo Sans" charset="0"/>
              </a:rPr>
              <a:t>Buffer Iteration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2318</TotalTime>
  <Words>462</Words>
  <Application>Microsoft Macintosh PowerPoint</Application>
  <PresentationFormat>A3 Paper (297x420 mm)</PresentationFormat>
  <Paragraphs>113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Noveo Sans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GOH Gui Xiang</dc:creator>
  <cp:lastModifiedBy>Wendy GOH Gui Xiang</cp:lastModifiedBy>
  <cp:revision>43</cp:revision>
  <cp:lastPrinted>2016-06-06T06:17:45Z</cp:lastPrinted>
  <dcterms:created xsi:type="dcterms:W3CDTF">2016-05-31T02:29:50Z</dcterms:created>
  <dcterms:modified xsi:type="dcterms:W3CDTF">2016-08-09T08:36:16Z</dcterms:modified>
</cp:coreProperties>
</file>