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5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3"/>
    <a:srgbClr val="0068B3"/>
    <a:srgbClr val="DE1A54"/>
    <a:srgbClr val="868686"/>
    <a:srgbClr val="E7E7E7"/>
    <a:srgbClr val="EEEEEE"/>
    <a:srgbClr val="D0D0D0"/>
    <a:srgbClr val="000000"/>
    <a:srgbClr val="ECF0F1"/>
    <a:srgbClr val="BDC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294" autoAdjust="0"/>
    <p:restoredTop sz="94746"/>
  </p:normalViewPr>
  <p:slideViewPr>
    <p:cSldViewPr snapToGrid="0" snapToObjects="1">
      <p:cViewPr>
        <p:scale>
          <a:sx n="70" d="100"/>
          <a:sy n="70" d="100"/>
        </p:scale>
        <p:origin x="1272" y="16"/>
      </p:cViewPr>
      <p:guideLst>
        <p:guide orient="horz" pos="3595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5F3BE-A6C5-E54D-9A35-A968F4ADF59A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0281-AF81-864B-9893-DF8FD90A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0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3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9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2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5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2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0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E7DB-6B87-9F48-AC89-27FF703009F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4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7636290" y="1671328"/>
            <a:ext cx="23694" cy="252692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4450" y="4222379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39" y="4088182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07926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088881"/>
            <a:ext cx="426720" cy="286231"/>
            <a:chOff x="800404" y="4073218"/>
            <a:chExt cx="406400" cy="272602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088881"/>
            <a:ext cx="426720" cy="286231"/>
            <a:chOff x="1487628" y="4073218"/>
            <a:chExt cx="406400" cy="272602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088881"/>
            <a:ext cx="426720" cy="286231"/>
            <a:chOff x="2174852" y="4073218"/>
            <a:chExt cx="406400" cy="272602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088898"/>
            <a:ext cx="426720" cy="286231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088881"/>
            <a:ext cx="426720" cy="286231"/>
            <a:chOff x="3549300" y="4073218"/>
            <a:chExt cx="406400" cy="272602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088860"/>
            <a:ext cx="426720" cy="286231"/>
            <a:chOff x="4236524" y="4073218"/>
            <a:chExt cx="406400" cy="272602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088881"/>
            <a:ext cx="426720" cy="286231"/>
            <a:chOff x="4923748" y="4073218"/>
            <a:chExt cx="406400" cy="272602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088881"/>
            <a:ext cx="426720" cy="286231"/>
            <a:chOff x="5610972" y="4073218"/>
            <a:chExt cx="406400" cy="272602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4185" y="4075230"/>
            <a:ext cx="426720" cy="286231"/>
            <a:chOff x="6298196" y="4073218"/>
            <a:chExt cx="406400" cy="272602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088867"/>
            <a:ext cx="426720" cy="286232"/>
            <a:chOff x="6976759" y="4073200"/>
            <a:chExt cx="406400" cy="272602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088881"/>
            <a:ext cx="426720" cy="286231"/>
            <a:chOff x="7653590" y="4073218"/>
            <a:chExt cx="406400" cy="272602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103398"/>
            <a:ext cx="426720" cy="286232"/>
            <a:chOff x="8338560" y="4064045"/>
            <a:chExt cx="406400" cy="272602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091970"/>
            <a:ext cx="426720" cy="286232"/>
            <a:chOff x="9025784" y="4064045"/>
            <a:chExt cx="406400" cy="272602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079269"/>
            <a:ext cx="426720" cy="286232"/>
            <a:chOff x="9713007" y="4064050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361461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6644"/>
              </p:ext>
            </p:extLst>
          </p:nvPr>
        </p:nvGraphicFramePr>
        <p:xfrm>
          <a:off x="54452" y="4898315"/>
          <a:ext cx="1612468" cy="1685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606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715657"/>
            <a:ext cx="0" cy="34909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07832"/>
              </p:ext>
            </p:extLst>
          </p:nvPr>
        </p:nvGraphicFramePr>
        <p:xfrm>
          <a:off x="138026" y="1734596"/>
          <a:ext cx="2222878" cy="2177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878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Proposal: 15th June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Module (I),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Online Help Module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458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>
            <a:off x="1860878" y="4303650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529582"/>
              </p:ext>
            </p:extLst>
          </p:nvPr>
        </p:nvGraphicFramePr>
        <p:xfrm>
          <a:off x="899633" y="7107507"/>
          <a:ext cx="1928341" cy="19236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Recording Module – Data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96502" y="1455520"/>
            <a:ext cx="0" cy="269057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42140"/>
              </p:ext>
            </p:extLst>
          </p:nvPr>
        </p:nvGraphicFramePr>
        <p:xfrm>
          <a:off x="268983" y="115299"/>
          <a:ext cx="2987497" cy="1477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7497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4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Offline Mode Module,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 Module -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39589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38691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04219"/>
              </p:ext>
            </p:extLst>
          </p:nvPr>
        </p:nvGraphicFramePr>
        <p:xfrm>
          <a:off x="2006742" y="4552649"/>
          <a:ext cx="2690439" cy="22280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0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922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 – 31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42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Uploading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onto App Store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2675366"/>
                  </a:ext>
                </a:extLst>
              </a:tr>
              <a:tr h="7855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Module (I) – User Access Control,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(Graphical), Revamp UI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1967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Expert Testing User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Guide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35696"/>
              </p:ext>
            </p:extLst>
          </p:nvPr>
        </p:nvGraphicFramePr>
        <p:xfrm>
          <a:off x="6519073" y="147965"/>
          <a:ext cx="2998856" cy="15952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98856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414071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5364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Module (II)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542266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 flipH="1">
            <a:off x="4357257" y="2855092"/>
            <a:ext cx="8985" cy="121227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104499" y="4324053"/>
            <a:ext cx="1597" cy="272638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86956"/>
              </p:ext>
            </p:extLst>
          </p:nvPr>
        </p:nvGraphicFramePr>
        <p:xfrm>
          <a:off x="3389598" y="146634"/>
          <a:ext cx="2160267" cy="27960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638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020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(1) FYP Acceptance: 10th Aug 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25020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Testing 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0672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Language Module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(I), Revamp UI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70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44611"/>
              </p:ext>
            </p:extLst>
          </p:nvPr>
        </p:nvGraphicFramePr>
        <p:xfrm>
          <a:off x="5670602" y="1852119"/>
          <a:ext cx="1854351" cy="20951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4351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5119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680712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 Module, Language Module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(II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Expert Testing (II)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Review 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201213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DB813"/>
                    </a:solidFill>
                  </a:tcPr>
                </a:tc>
              </a:tr>
              <a:tr h="694582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>
          <a:xfrm flipH="1">
            <a:off x="5946191" y="3920964"/>
            <a:ext cx="8360" cy="17490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594365"/>
              </p:ext>
            </p:extLst>
          </p:nvPr>
        </p:nvGraphicFramePr>
        <p:xfrm>
          <a:off x="3161195" y="6940807"/>
          <a:ext cx="3020398" cy="23359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03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(2) Registration and Class: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(Analysis – e.g. forecasting peak period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Expert Testing (I)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Review 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Expert Testing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375188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34501"/>
              </p:ext>
            </p:extLst>
          </p:nvPr>
        </p:nvGraphicFramePr>
        <p:xfrm>
          <a:off x="5407209" y="4558755"/>
          <a:ext cx="2532795" cy="2328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2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12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25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9929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929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2395393"/>
                  </a:ext>
                </a:extLst>
              </a:tr>
              <a:tr h="55458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>
            <a:off x="8460070" y="4375188"/>
            <a:ext cx="2802" cy="27730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04614"/>
              </p:ext>
            </p:extLst>
          </p:nvPr>
        </p:nvGraphicFramePr>
        <p:xfrm>
          <a:off x="6641489" y="7050433"/>
          <a:ext cx="2055072" cy="21923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8633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10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23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775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Oct –  7th Oct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29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3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2963064"/>
            <a:ext cx="0" cy="109709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735123"/>
              </p:ext>
            </p:extLst>
          </p:nvPr>
        </p:nvGraphicFramePr>
        <p:xfrm>
          <a:off x="8009698" y="1981231"/>
          <a:ext cx="2950330" cy="1831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0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657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Oct– 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80163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>
            <a:stCxn id="31" idx="2"/>
          </p:cNvCxnSpPr>
          <p:nvPr/>
        </p:nvCxnSpPr>
        <p:spPr>
          <a:xfrm>
            <a:off x="10454479" y="4389630"/>
            <a:ext cx="3824" cy="21231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05029"/>
              </p:ext>
            </p:extLst>
          </p:nvPr>
        </p:nvGraphicFramePr>
        <p:xfrm>
          <a:off x="8964312" y="4581223"/>
          <a:ext cx="2055072" cy="261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7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 – 13th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49952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11359499" y="1781815"/>
            <a:ext cx="0" cy="246123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01713"/>
              </p:ext>
            </p:extLst>
          </p:nvPr>
        </p:nvGraphicFramePr>
        <p:xfrm>
          <a:off x="9598749" y="136985"/>
          <a:ext cx="3094779" cy="17150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7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5230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 – 27th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1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321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7" name="Straight Connector 106"/>
          <p:cNvCxnSpPr/>
          <p:nvPr/>
        </p:nvCxnSpPr>
        <p:spPr>
          <a:xfrm>
            <a:off x="12208542" y="4274518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32028"/>
              </p:ext>
            </p:extLst>
          </p:nvPr>
        </p:nvGraphicFramePr>
        <p:xfrm>
          <a:off x="10595386" y="7474424"/>
          <a:ext cx="1986506" cy="1755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738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 – 2nd 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630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  <a:endParaRPr lang="en-SG" sz="1200" b="1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30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0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56324" y="4280461"/>
            <a:ext cx="1806426" cy="2230067"/>
          </a:xfrm>
          <a:prstGeom prst="rect">
            <a:avLst/>
          </a:prstGeom>
          <a:solidFill>
            <a:srgbClr val="E7E7E7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4337611" y="4399686"/>
            <a:ext cx="270614" cy="268395"/>
          </a:xfrm>
          <a:prstGeom prst="ellipse">
            <a:avLst/>
          </a:prstGeom>
          <a:solidFill>
            <a:srgbClr val="BDC3C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8575" y="4392234"/>
            <a:ext cx="21360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= Iteration Number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7610" y="4703758"/>
            <a:ext cx="1190833" cy="211687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User Test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37611" y="4950804"/>
            <a:ext cx="1190833" cy="237239"/>
          </a:xfrm>
          <a:prstGeom prst="rect">
            <a:avLst/>
          </a:prstGeom>
          <a:solidFill>
            <a:srgbClr val="DE1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Milestones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37611" y="5237374"/>
            <a:ext cx="1190833" cy="489739"/>
          </a:xfrm>
          <a:prstGeom prst="rect">
            <a:avLst/>
          </a:prstGeom>
          <a:solidFill>
            <a:srgbClr val="006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>
                <a:latin typeface="Noveo Sans" charset="0"/>
                <a:ea typeface="Noveo Sans" charset="0"/>
                <a:cs typeface="Noveo Sans" charset="0"/>
              </a:rPr>
              <a:t>Client Review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7609" y="5781112"/>
            <a:ext cx="1190833" cy="4897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 smtClean="0">
                <a:latin typeface="Noveo Sans" charset="0"/>
                <a:ea typeface="Noveo Sans" charset="0"/>
                <a:cs typeface="Noveo Sans" charset="0"/>
              </a:rPr>
              <a:t>Buffer Iteration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2323</TotalTime>
  <Words>479</Words>
  <Application>Microsoft Macintosh PowerPoint</Application>
  <PresentationFormat>A3 Paper (297x420 mm)</PresentationFormat>
  <Paragraphs>113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Noveo Sans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GOH Gui Xiang</dc:creator>
  <cp:lastModifiedBy>Wendy GOH Gui Xiang</cp:lastModifiedBy>
  <cp:revision>44</cp:revision>
  <cp:lastPrinted>2016-06-06T06:17:45Z</cp:lastPrinted>
  <dcterms:created xsi:type="dcterms:W3CDTF">2016-05-31T02:29:50Z</dcterms:created>
  <dcterms:modified xsi:type="dcterms:W3CDTF">2016-08-10T03:38:11Z</dcterms:modified>
</cp:coreProperties>
</file>