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15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233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2850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467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082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5697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315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0932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95" userDrawn="1">
          <p15:clr>
            <a:srgbClr val="A4A3A4"/>
          </p15:clr>
        </p15:guide>
        <p15:guide id="2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8B3"/>
    <a:srgbClr val="FDB813"/>
    <a:srgbClr val="DE1A54"/>
    <a:srgbClr val="EEEEEE"/>
    <a:srgbClr val="E7E7E7"/>
    <a:srgbClr val="868686"/>
    <a:srgbClr val="D0D0D0"/>
    <a:srgbClr val="000000"/>
    <a:srgbClr val="ECF0F1"/>
    <a:srgbClr val="BDC3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51"/>
  </p:normalViewPr>
  <p:slideViewPr>
    <p:cSldViewPr snapToGrid="0" snapToObjects="1">
      <p:cViewPr>
        <p:scale>
          <a:sx n="80" d="100"/>
          <a:sy n="80" d="100"/>
        </p:scale>
        <p:origin x="2472" y="1232"/>
      </p:cViewPr>
      <p:guideLst>
        <p:guide orient="horz" pos="3595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5F3BE-A6C5-E54D-9A35-A968F4ADF59A}" type="datetimeFigureOut">
              <a:rPr lang="en-US" smtClean="0"/>
              <a:t>6/1/16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A0281-AF81-864B-9893-DF8FD90A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05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15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233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2850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467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082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5697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315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0932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A0281-AF81-864B-9893-DF8FD90AEB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0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3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0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91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9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76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6/1/16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8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6/1/16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2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6/1/16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5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6/1/16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2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6/1/16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08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6/1/16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0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CE7DB-6B87-9F48-AC89-27FF703009F0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4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4450" y="4224697"/>
            <a:ext cx="125874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44639" y="4088182"/>
            <a:ext cx="270614" cy="268395"/>
          </a:xfrm>
          <a:prstGeom prst="ellipse">
            <a:avLst/>
          </a:prstGeom>
          <a:solidFill>
            <a:srgbClr val="BDC3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71" dirty="0">
              <a:latin typeface="Noveo Sans" charset="0"/>
              <a:ea typeface="Noveo Sans" charset="0"/>
              <a:cs typeface="Noveo San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23603" y="4079263"/>
            <a:ext cx="42672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60" dirty="0">
                <a:latin typeface="Noveo Sans" charset="0"/>
                <a:ea typeface="Noveo Sans" charset="0"/>
                <a:cs typeface="Noveo Sans" charset="0"/>
              </a:rPr>
              <a:t>00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12585" y="4088881"/>
            <a:ext cx="426720" cy="286231"/>
            <a:chOff x="800404" y="4073218"/>
            <a:chExt cx="406400" cy="272602"/>
          </a:xfrm>
        </p:grpSpPr>
        <p:sp>
          <p:nvSpPr>
            <p:cNvPr id="36" name="Oval 35"/>
            <p:cNvSpPr/>
            <p:nvPr/>
          </p:nvSpPr>
          <p:spPr>
            <a:xfrm>
              <a:off x="877964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0404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01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647518" y="4088881"/>
            <a:ext cx="426720" cy="286231"/>
            <a:chOff x="1487628" y="4073218"/>
            <a:chExt cx="406400" cy="272602"/>
          </a:xfrm>
        </p:grpSpPr>
        <p:sp>
          <p:nvSpPr>
            <p:cNvPr id="37" name="Oval 36"/>
            <p:cNvSpPr/>
            <p:nvPr/>
          </p:nvSpPr>
          <p:spPr>
            <a:xfrm>
              <a:off x="1561964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87628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482110" y="4088881"/>
            <a:ext cx="426720" cy="286231"/>
            <a:chOff x="2174852" y="4073218"/>
            <a:chExt cx="406400" cy="272602"/>
          </a:xfrm>
        </p:grpSpPr>
        <p:sp>
          <p:nvSpPr>
            <p:cNvPr id="38" name="Oval 37"/>
            <p:cNvSpPr/>
            <p:nvPr/>
          </p:nvSpPr>
          <p:spPr>
            <a:xfrm>
              <a:off x="224707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74852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313966" y="4088898"/>
            <a:ext cx="426720" cy="286231"/>
            <a:chOff x="2862076" y="4073218"/>
            <a:chExt cx="406400" cy="272602"/>
          </a:xfrm>
        </p:grpSpPr>
        <p:sp>
          <p:nvSpPr>
            <p:cNvPr id="39" name="Oval 38"/>
            <p:cNvSpPr/>
            <p:nvPr/>
          </p:nvSpPr>
          <p:spPr>
            <a:xfrm>
              <a:off x="2931079" y="4075529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62076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04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52882" y="4088881"/>
            <a:ext cx="426720" cy="286231"/>
            <a:chOff x="3549300" y="4073218"/>
            <a:chExt cx="406400" cy="272602"/>
          </a:xfrm>
        </p:grpSpPr>
        <p:sp>
          <p:nvSpPr>
            <p:cNvPr id="40" name="Oval 39"/>
            <p:cNvSpPr/>
            <p:nvPr/>
          </p:nvSpPr>
          <p:spPr>
            <a:xfrm>
              <a:off x="361507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49300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05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897435" y="4088860"/>
            <a:ext cx="426720" cy="286231"/>
            <a:chOff x="4236524" y="4073218"/>
            <a:chExt cx="406400" cy="272602"/>
          </a:xfrm>
        </p:grpSpPr>
        <p:sp>
          <p:nvSpPr>
            <p:cNvPr id="41" name="Oval 40"/>
            <p:cNvSpPr/>
            <p:nvPr/>
          </p:nvSpPr>
          <p:spPr>
            <a:xfrm>
              <a:off x="4304864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36524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06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33156" y="4088881"/>
            <a:ext cx="426720" cy="286231"/>
            <a:chOff x="4923748" y="4073218"/>
            <a:chExt cx="406400" cy="272602"/>
          </a:xfrm>
        </p:grpSpPr>
        <p:sp>
          <p:nvSpPr>
            <p:cNvPr id="42" name="Oval 41"/>
            <p:cNvSpPr/>
            <p:nvPr/>
          </p:nvSpPr>
          <p:spPr>
            <a:xfrm>
              <a:off x="499464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23748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07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566669" y="4088881"/>
            <a:ext cx="426720" cy="286231"/>
            <a:chOff x="5610972" y="4073218"/>
            <a:chExt cx="406400" cy="272602"/>
          </a:xfrm>
        </p:grpSpPr>
        <p:sp>
          <p:nvSpPr>
            <p:cNvPr id="43" name="Oval 42"/>
            <p:cNvSpPr/>
            <p:nvPr/>
          </p:nvSpPr>
          <p:spPr>
            <a:xfrm>
              <a:off x="5682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10972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08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407396" y="4088881"/>
            <a:ext cx="426720" cy="286231"/>
            <a:chOff x="6298196" y="4073218"/>
            <a:chExt cx="406400" cy="272602"/>
          </a:xfrm>
        </p:grpSpPr>
        <p:sp>
          <p:nvSpPr>
            <p:cNvPr id="44" name="Oval 43"/>
            <p:cNvSpPr/>
            <p:nvPr/>
          </p:nvSpPr>
          <p:spPr>
            <a:xfrm>
              <a:off x="6366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298196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09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242130" y="4088867"/>
            <a:ext cx="426720" cy="286232"/>
            <a:chOff x="6976759" y="4073200"/>
            <a:chExt cx="406400" cy="272602"/>
          </a:xfrm>
        </p:grpSpPr>
        <p:sp>
          <p:nvSpPr>
            <p:cNvPr id="45" name="Oval 44"/>
            <p:cNvSpPr/>
            <p:nvPr/>
          </p:nvSpPr>
          <p:spPr>
            <a:xfrm>
              <a:off x="7050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840"/>
                </a:lnSpc>
              </a:pPr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76759" y="4073200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10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9079889" y="4088881"/>
            <a:ext cx="426720" cy="286231"/>
            <a:chOff x="7653590" y="4073218"/>
            <a:chExt cx="406400" cy="272602"/>
          </a:xfrm>
        </p:grpSpPr>
        <p:sp>
          <p:nvSpPr>
            <p:cNvPr id="46" name="Oval 45"/>
            <p:cNvSpPr/>
            <p:nvPr/>
          </p:nvSpPr>
          <p:spPr>
            <a:xfrm>
              <a:off x="7734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653590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11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9911364" y="4079264"/>
            <a:ext cx="426720" cy="286232"/>
            <a:chOff x="8338560" y="4064045"/>
            <a:chExt cx="406400" cy="272602"/>
          </a:xfrm>
        </p:grpSpPr>
        <p:sp>
          <p:nvSpPr>
            <p:cNvPr id="47" name="Oval 46"/>
            <p:cNvSpPr/>
            <p:nvPr/>
          </p:nvSpPr>
          <p:spPr>
            <a:xfrm>
              <a:off x="8418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338560" y="4064045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12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0746898" y="4079264"/>
            <a:ext cx="426720" cy="286232"/>
            <a:chOff x="9025784" y="4064045"/>
            <a:chExt cx="406400" cy="272602"/>
          </a:xfrm>
        </p:grpSpPr>
        <p:sp>
          <p:nvSpPr>
            <p:cNvPr id="48" name="Oval 47"/>
            <p:cNvSpPr/>
            <p:nvPr/>
          </p:nvSpPr>
          <p:spPr>
            <a:xfrm>
              <a:off x="9102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025784" y="4064045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13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584599" y="4079264"/>
            <a:ext cx="426720" cy="286232"/>
            <a:chOff x="9713008" y="4064045"/>
            <a:chExt cx="406400" cy="272602"/>
          </a:xfrm>
        </p:grpSpPr>
        <p:sp>
          <p:nvSpPr>
            <p:cNvPr id="51" name="Oval 50"/>
            <p:cNvSpPr/>
            <p:nvPr/>
          </p:nvSpPr>
          <p:spPr>
            <a:xfrm>
              <a:off x="9786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713008" y="4064045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14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2420339" y="4088854"/>
            <a:ext cx="426720" cy="300776"/>
            <a:chOff x="10400232" y="4072258"/>
            <a:chExt cx="406400" cy="256574"/>
          </a:xfrm>
        </p:grpSpPr>
        <p:sp>
          <p:nvSpPr>
            <p:cNvPr id="49" name="Oval 48"/>
            <p:cNvSpPr/>
            <p:nvPr/>
          </p:nvSpPr>
          <p:spPr>
            <a:xfrm>
              <a:off x="10470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400232" y="4072258"/>
              <a:ext cx="406400" cy="244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15</a:t>
              </a:r>
            </a:p>
          </p:txBody>
        </p:sp>
      </p:grpSp>
      <p:cxnSp>
        <p:nvCxnSpPr>
          <p:cNvPr id="4" name="Straight Connector 3"/>
          <p:cNvCxnSpPr/>
          <p:nvPr/>
        </p:nvCxnSpPr>
        <p:spPr>
          <a:xfrm>
            <a:off x="189757" y="4361461"/>
            <a:ext cx="0" cy="629395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512637"/>
              </p:ext>
            </p:extLst>
          </p:nvPr>
        </p:nvGraphicFramePr>
        <p:xfrm>
          <a:off x="54452" y="4898315"/>
          <a:ext cx="1612468" cy="18023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12468"/>
              </a:tblGrid>
              <a:tr h="502472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15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May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29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May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Requirement Gathering</a:t>
                      </a:r>
                      <a:endParaRPr lang="en-US" sz="120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Crafting Survey</a:t>
                      </a:r>
                      <a:r>
                        <a:rPr lang="en-US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Questionnaire</a:t>
                      </a:r>
                      <a:endParaRPr lang="en-US" sz="120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</a:tr>
              <a:tr h="3763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Explore Android</a:t>
                      </a:r>
                      <a:endParaRPr lang="en-US" sz="120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sp>
        <p:nvSpPr>
          <p:cNvPr id="57" name="Oval 56"/>
          <p:cNvSpPr/>
          <p:nvPr/>
        </p:nvSpPr>
        <p:spPr>
          <a:xfrm>
            <a:off x="74406" y="-2198057"/>
            <a:ext cx="270614" cy="268395"/>
          </a:xfrm>
          <a:prstGeom prst="ellipse">
            <a:avLst/>
          </a:prstGeom>
          <a:solidFill>
            <a:srgbClr val="BDC3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71" dirty="0">
              <a:latin typeface="Noveo Sans" charset="0"/>
              <a:ea typeface="Noveo Sans" charset="0"/>
              <a:cs typeface="Noveo Sans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15370" y="-2205509"/>
            <a:ext cx="2136001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0" dirty="0">
                <a:latin typeface="Noveo Sans" charset="0"/>
                <a:ea typeface="Noveo Sans" charset="0"/>
                <a:cs typeface="Noveo Sans" charset="0"/>
              </a:rPr>
              <a:t>= Iteration Number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4407" y="-1810241"/>
            <a:ext cx="1185323" cy="414139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7" rIns="96012" bIns="480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80" dirty="0">
                <a:latin typeface="Noveo Sans" charset="0"/>
                <a:ea typeface="Noveo Sans" charset="0"/>
                <a:cs typeface="Noveo Sans" charset="0"/>
              </a:rPr>
              <a:t>User Test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8897" y="-1312662"/>
            <a:ext cx="1185324" cy="414139"/>
          </a:xfrm>
          <a:prstGeom prst="rect">
            <a:avLst/>
          </a:prstGeom>
          <a:solidFill>
            <a:srgbClr val="DE1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7" rIns="96012" bIns="480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80" dirty="0">
                <a:latin typeface="Noveo Sans" charset="0"/>
                <a:ea typeface="Noveo Sans" charset="0"/>
                <a:cs typeface="Noveo Sans" charset="0"/>
              </a:rPr>
              <a:t>Milestones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8897" y="-833930"/>
            <a:ext cx="1185324" cy="609020"/>
          </a:xfrm>
          <a:prstGeom prst="rect">
            <a:avLst/>
          </a:prstGeom>
          <a:solidFill>
            <a:srgbClr val="006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7" rIns="96012" bIns="480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80">
                <a:latin typeface="Noveo Sans" charset="0"/>
                <a:ea typeface="Noveo Sans" charset="0"/>
                <a:cs typeface="Noveo Sans" charset="0"/>
              </a:rPr>
              <a:t>Client Review</a:t>
            </a:r>
            <a:endParaRPr lang="en-US" sz="1680" dirty="0">
              <a:latin typeface="Noveo Sans" charset="0"/>
              <a:ea typeface="Noveo Sans" charset="0"/>
              <a:cs typeface="Noveo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046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</TotalTime>
  <Words>37</Words>
  <Application>Microsoft Macintosh PowerPoint</Application>
  <PresentationFormat>A3 Paper (297x420 mm)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Noveo Sans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GOH Gui Xiang</dc:creator>
  <cp:lastModifiedBy>Wendy GOH Gui Xiang</cp:lastModifiedBy>
  <cp:revision>13</cp:revision>
  <cp:lastPrinted>2016-06-01T08:19:14Z</cp:lastPrinted>
  <dcterms:created xsi:type="dcterms:W3CDTF">2016-05-31T02:29:50Z</dcterms:created>
  <dcterms:modified xsi:type="dcterms:W3CDTF">2016-06-01T08:30:44Z</dcterms:modified>
</cp:coreProperties>
</file>