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E7E7"/>
    <a:srgbClr val="B39DDB"/>
    <a:srgbClr val="000000"/>
    <a:srgbClr val="DE1A54"/>
    <a:srgbClr val="FDB813"/>
    <a:srgbClr val="0068B3"/>
    <a:srgbClr val="868686"/>
    <a:srgbClr val="D0D0D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6" autoAdjust="0"/>
    <p:restoredTop sz="88161"/>
  </p:normalViewPr>
  <p:slideViewPr>
    <p:cSldViewPr snapToGrid="0" snapToObjects="1">
      <p:cViewPr>
        <p:scale>
          <a:sx n="80" d="100"/>
          <a:sy n="80" d="100"/>
        </p:scale>
        <p:origin x="152" y="536"/>
      </p:cViewPr>
      <p:guideLst>
        <p:guide orient="horz" pos="3595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3" y="4552650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285509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47497"/>
              </p:ext>
            </p:extLst>
          </p:nvPr>
        </p:nvGraphicFramePr>
        <p:xfrm>
          <a:off x="3286108" y="107670"/>
          <a:ext cx="2160267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48399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4365"/>
              </p:ext>
            </p:extLst>
          </p:nvPr>
        </p:nvGraphicFramePr>
        <p:xfrm>
          <a:off x="3161196" y="694080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(I)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Review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8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08818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90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40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7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3" y="489831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7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(I),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4" y="710750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54174"/>
              </p:ext>
            </p:extLst>
          </p:nvPr>
        </p:nvGraphicFramePr>
        <p:xfrm>
          <a:off x="2006743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(II) 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2471"/>
              </p:ext>
            </p:extLst>
          </p:nvPr>
        </p:nvGraphicFramePr>
        <p:xfrm>
          <a:off x="6698804" y="60023"/>
          <a:ext cx="2876440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6440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4357258" y="2521035"/>
            <a:ext cx="1" cy="154633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51922"/>
              </p:ext>
            </p:extLst>
          </p:nvPr>
        </p:nvGraphicFramePr>
        <p:xfrm>
          <a:off x="3312179" y="126820"/>
          <a:ext cx="2160267" cy="23942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51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1477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87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442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3297"/>
              </p:ext>
            </p:extLst>
          </p:nvPr>
        </p:nvGraphicFramePr>
        <p:xfrm>
          <a:off x="5501447" y="1966108"/>
          <a:ext cx="2057553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553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46192" y="3980813"/>
            <a:ext cx="8360" cy="13140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84166"/>
              </p:ext>
            </p:extLst>
          </p:nvPr>
        </p:nvGraphicFramePr>
        <p:xfrm>
          <a:off x="3161196" y="6940807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(Analysis – e.g. forecasting peak period)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 (I) 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95434"/>
              </p:ext>
            </p:extLst>
          </p:nvPr>
        </p:nvGraphicFramePr>
        <p:xfrm>
          <a:off x="5407210" y="455875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95"/>
              </p:ext>
            </p:extLst>
          </p:nvPr>
        </p:nvGraphicFramePr>
        <p:xfrm>
          <a:off x="6641489" y="7050433"/>
          <a:ext cx="2055072" cy="172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58704"/>
              </p:ext>
            </p:extLst>
          </p:nvPr>
        </p:nvGraphicFramePr>
        <p:xfrm>
          <a:off x="8025335" y="212240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12445"/>
              </p:ext>
            </p:extLst>
          </p:nvPr>
        </p:nvGraphicFramePr>
        <p:xfrm>
          <a:off x="9658599" y="14896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926159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500" y="462141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60878" y="4558481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208542" y="452934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359499" y="2036646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31202" y="1870951"/>
            <a:ext cx="8360" cy="252233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477210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40" y="4343013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33409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343715"/>
            <a:ext cx="426720" cy="286232"/>
            <a:chOff x="800404" y="4073218"/>
            <a:chExt cx="406400" cy="272603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343715"/>
            <a:ext cx="426720" cy="286232"/>
            <a:chOff x="1487628" y="4073218"/>
            <a:chExt cx="406400" cy="272603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343715"/>
            <a:ext cx="426720" cy="286232"/>
            <a:chOff x="2174852" y="4073218"/>
            <a:chExt cx="406400" cy="272603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343734"/>
            <a:ext cx="426720" cy="286232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343715"/>
            <a:ext cx="426720" cy="286232"/>
            <a:chOff x="3549300" y="4073218"/>
            <a:chExt cx="406400" cy="272603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343694"/>
            <a:ext cx="426720" cy="286232"/>
            <a:chOff x="4236524" y="4073218"/>
            <a:chExt cx="406400" cy="272603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343715"/>
            <a:ext cx="426720" cy="286232"/>
            <a:chOff x="4923748" y="4073218"/>
            <a:chExt cx="406400" cy="272603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343715"/>
            <a:ext cx="426720" cy="286232"/>
            <a:chOff x="5610972" y="4073218"/>
            <a:chExt cx="406400" cy="272603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330064"/>
            <a:ext cx="426720" cy="286232"/>
            <a:chOff x="6298196" y="4073218"/>
            <a:chExt cx="406400" cy="272603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343694"/>
            <a:ext cx="426720" cy="286231"/>
            <a:chOff x="6976759" y="4073200"/>
            <a:chExt cx="406400" cy="272601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343715"/>
            <a:ext cx="426720" cy="286232"/>
            <a:chOff x="7653590" y="4073218"/>
            <a:chExt cx="406400" cy="272603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358236"/>
            <a:ext cx="426720" cy="286232"/>
            <a:chOff x="8338560" y="4064045"/>
            <a:chExt cx="406400" cy="272601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346808"/>
            <a:ext cx="426720" cy="286232"/>
            <a:chOff x="9025784" y="4064045"/>
            <a:chExt cx="406400" cy="272601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334104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616292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5795"/>
              </p:ext>
            </p:extLst>
          </p:nvPr>
        </p:nvGraphicFramePr>
        <p:xfrm>
          <a:off x="54453" y="5153146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97048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4783"/>
              </p:ext>
            </p:extLst>
          </p:nvPr>
        </p:nvGraphicFramePr>
        <p:xfrm>
          <a:off x="138027" y="198942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Module,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solidFill>
                          <a:schemeClr val="tx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6736"/>
              </p:ext>
            </p:extLst>
          </p:nvPr>
        </p:nvGraphicFramePr>
        <p:xfrm>
          <a:off x="899634" y="7362338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710351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9994"/>
              </p:ext>
            </p:extLst>
          </p:nvPr>
        </p:nvGraphicFramePr>
        <p:xfrm>
          <a:off x="268983" y="37012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64174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0547"/>
              </p:ext>
            </p:extLst>
          </p:nvPr>
        </p:nvGraphicFramePr>
        <p:xfrm>
          <a:off x="2006743" y="4807479"/>
          <a:ext cx="2690439" cy="2186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Apple Test Flight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  <a:r>
                        <a:rPr lang="en-SG" sz="1200" baseline="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(I), </a:t>
                      </a:r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(Graphical) (I)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478"/>
              </p:ext>
            </p:extLst>
          </p:nvPr>
        </p:nvGraphicFramePr>
        <p:xfrm>
          <a:off x="7150287" y="148839"/>
          <a:ext cx="2454915" cy="204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4915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9413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tx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Module 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8" y="3109923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00276"/>
              </p:ext>
            </p:extLst>
          </p:nvPr>
        </p:nvGraphicFramePr>
        <p:xfrm>
          <a:off x="3371665" y="92108"/>
          <a:ext cx="3666808" cy="186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680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1797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Module, Language Module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(II),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(II) 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206680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DB813"/>
                    </a:solidFill>
                  </a:tcPr>
                </a:tc>
              </a:tr>
              <a:tr h="3422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02878"/>
              </p:ext>
            </p:extLst>
          </p:nvPr>
        </p:nvGraphicFramePr>
        <p:xfrm>
          <a:off x="3161196" y="7195638"/>
          <a:ext cx="3020398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BI Module (BI– e.g. best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sales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) (II), Expert Testing Review (I) </a:t>
                      </a:r>
                    </a:p>
                  </a:txBody>
                  <a:tcPr marL="96012" marR="96012" marT="48007" marB="480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630019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47526"/>
              </p:ext>
            </p:extLst>
          </p:nvPr>
        </p:nvGraphicFramePr>
        <p:xfrm>
          <a:off x="5407210" y="4813586"/>
          <a:ext cx="284332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89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630019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4155"/>
              </p:ext>
            </p:extLst>
          </p:nvPr>
        </p:nvGraphicFramePr>
        <p:xfrm>
          <a:off x="6641489" y="7305263"/>
          <a:ext cx="2055072" cy="2153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Module, Migration, Sync Function, ios10 Upgrade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log, User guide for UAT 2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217895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41706"/>
              </p:ext>
            </p:extLst>
          </p:nvPr>
        </p:nvGraphicFramePr>
        <p:xfrm>
          <a:off x="8025335" y="2377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644468"/>
            <a:ext cx="3824" cy="21230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47"/>
              </p:ext>
            </p:extLst>
          </p:nvPr>
        </p:nvGraphicFramePr>
        <p:xfrm>
          <a:off x="8964312" y="483605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753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34803"/>
              </p:ext>
            </p:extLst>
          </p:nvPr>
        </p:nvGraphicFramePr>
        <p:xfrm>
          <a:off x="9658599" y="40379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80197"/>
              </p:ext>
            </p:extLst>
          </p:nvPr>
        </p:nvGraphicFramePr>
        <p:xfrm>
          <a:off x="10595386" y="7729255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65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86937"/>
              </p:ext>
            </p:extLst>
          </p:nvPr>
        </p:nvGraphicFramePr>
        <p:xfrm>
          <a:off x="2777977" y="2008029"/>
          <a:ext cx="3091522" cy="21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19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1993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 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0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63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2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6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1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2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2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10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6580" y="4280462"/>
            <a:ext cx="1827184" cy="2734936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7757868" y="4399687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8832" y="4392235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57867" y="4703759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868" y="4950805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7868" y="5237375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7866" y="5781113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Buffer Iteration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57866" y="6320751"/>
            <a:ext cx="1190833" cy="4897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5561</TotalTime>
  <Words>1447</Words>
  <Application>Microsoft Macintosh PowerPoint</Application>
  <PresentationFormat>A3 Paper (297x420 mm)</PresentationFormat>
  <Paragraphs>335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65</cp:revision>
  <cp:lastPrinted>2016-06-06T06:17:45Z</cp:lastPrinted>
  <dcterms:created xsi:type="dcterms:W3CDTF">2016-05-31T02:29:50Z</dcterms:created>
  <dcterms:modified xsi:type="dcterms:W3CDTF">2016-10-11T05:48:24Z</dcterms:modified>
</cp:coreProperties>
</file>