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86"/>
    <a:srgbClr val="0068B3"/>
    <a:srgbClr val="FDB813"/>
    <a:srgbClr val="DE1A54"/>
    <a:srgbClr val="E7E7E7"/>
    <a:srgbClr val="EEEEEE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8"/>
    <p:restoredTop sz="94651"/>
  </p:normalViewPr>
  <p:slideViewPr>
    <p:cSldViewPr snapToGrid="0" snapToObjects="1">
      <p:cViewPr>
        <p:scale>
          <a:sx n="90" d="100"/>
          <a:sy n="90" d="100"/>
        </p:scale>
        <p:origin x="2144" y="456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54450" y="4222379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07396" y="4088881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398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0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69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2" y="4898315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99494"/>
              </p:ext>
            </p:extLst>
          </p:nvPr>
        </p:nvGraphicFramePr>
        <p:xfrm>
          <a:off x="284365" y="2158409"/>
          <a:ext cx="1806426" cy="1805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426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12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June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FAQ, Contact Us, UI,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0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529"/>
              </p:ext>
            </p:extLst>
          </p:nvPr>
        </p:nvGraphicFramePr>
        <p:xfrm>
          <a:off x="899633" y="7107507"/>
          <a:ext cx="1928341" cy="2202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June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26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June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Proposal: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15th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June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Data Recording,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2046105"/>
            <a:ext cx="0" cy="202146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49279"/>
              </p:ext>
            </p:extLst>
          </p:nvPr>
        </p:nvGraphicFramePr>
        <p:xfrm>
          <a:off x="1010135" y="211975"/>
          <a:ext cx="1788301" cy="1835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8301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June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Local iOS Storage (Sync),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82012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9942"/>
              </p:ext>
            </p:extLst>
          </p:nvPr>
        </p:nvGraphicFramePr>
        <p:xfrm>
          <a:off x="2324815" y="4664434"/>
          <a:ext cx="1828068" cy="2133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11th July – 24th July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User Access Control (For employees at multiple branches),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(Graphical)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384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0967"/>
              </p:ext>
            </p:extLst>
          </p:nvPr>
        </p:nvGraphicFramePr>
        <p:xfrm>
          <a:off x="6912102" y="207440"/>
          <a:ext cx="1512084" cy="2147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84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4140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19th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Sep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2nd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364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 with fingerprints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54226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7" y="2855092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06096" y="4288349"/>
            <a:ext cx="0" cy="285120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0015"/>
              </p:ext>
            </p:extLst>
          </p:nvPr>
        </p:nvGraphicFramePr>
        <p:xfrm>
          <a:off x="2879739" y="213054"/>
          <a:ext cx="1935761" cy="27500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57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25th July – 7th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489286"/>
                  </a:ext>
                </a:extLst>
              </a:tr>
              <a:tr h="74241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 – e.g. forecasting peak period),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6358"/>
              </p:ext>
            </p:extLst>
          </p:nvPr>
        </p:nvGraphicFramePr>
        <p:xfrm>
          <a:off x="4884293" y="1347440"/>
          <a:ext cx="1932735" cy="19406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2735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5119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22nd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4th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95191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Multiple Languages (English, Chinese and maybe Malay)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9458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5934549" y="3255337"/>
            <a:ext cx="0" cy="83642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14501"/>
              </p:ext>
            </p:extLst>
          </p:nvPr>
        </p:nvGraphicFramePr>
        <p:xfrm>
          <a:off x="3040752" y="7160957"/>
          <a:ext cx="2721266" cy="21530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1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8th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21st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FYP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Acceptance: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10th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Aug 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Registration and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Class: 18th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(Analysis)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8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6625"/>
              </p:ext>
            </p:extLst>
          </p:nvPr>
        </p:nvGraphicFramePr>
        <p:xfrm>
          <a:off x="5350674" y="4585209"/>
          <a:ext cx="253279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2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5th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Sep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18th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Dashboard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5" name="Straight Connector 84"/>
          <p:cNvCxnSpPr/>
          <p:nvPr/>
        </p:nvCxnSpPr>
        <p:spPr>
          <a:xfrm>
            <a:off x="7620017" y="2240545"/>
            <a:ext cx="739" cy="182638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460070" y="4375188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0021"/>
              </p:ext>
            </p:extLst>
          </p:nvPr>
        </p:nvGraphicFramePr>
        <p:xfrm>
          <a:off x="6641489" y="7050433"/>
          <a:ext cx="2055072" cy="22640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3rd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16th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Oct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– 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7th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to remind users to record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4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7133"/>
              </p:ext>
            </p:extLst>
          </p:nvPr>
        </p:nvGraphicFramePr>
        <p:xfrm>
          <a:off x="8532632" y="985432"/>
          <a:ext cx="1992979" cy="2609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2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31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17th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Oct–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3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UAT 3 Results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0458303" y="4421074"/>
            <a:ext cx="0" cy="18086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2453"/>
              </p:ext>
            </p:extLst>
          </p:nvPr>
        </p:nvGraphicFramePr>
        <p:xfrm>
          <a:off x="8819489" y="4585993"/>
          <a:ext cx="2055072" cy="2757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100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31st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13th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2252443"/>
            <a:ext cx="0" cy="18491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64525"/>
              </p:ext>
            </p:extLst>
          </p:nvPr>
        </p:nvGraphicFramePr>
        <p:xfrm>
          <a:off x="10634057" y="209088"/>
          <a:ext cx="1947834" cy="2080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78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Nov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27th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Nov – 30th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Nov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849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3765"/>
              </p:ext>
            </p:extLst>
          </p:nvPr>
        </p:nvGraphicFramePr>
        <p:xfrm>
          <a:off x="10913006" y="7474424"/>
          <a:ext cx="1668885" cy="1835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88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470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Nov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2nd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1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6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5" y="4392234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0" y="4703758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1" y="4950804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1" y="5237374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09" y="5781112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 smtClean="0">
                <a:latin typeface="Noveo Sans" charset="0"/>
                <a:ea typeface="Noveo Sans" charset="0"/>
                <a:cs typeface="Noveo Sans" charset="0"/>
              </a:rPr>
              <a:t>Buffer Iteration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445</Words>
  <Application>Microsoft Macintosh PowerPoint</Application>
  <PresentationFormat>A3 Paper (297x420 mm)</PresentationFormat>
  <Paragraphs>109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28</cp:revision>
  <cp:lastPrinted>2016-06-06T06:17:45Z</cp:lastPrinted>
  <dcterms:created xsi:type="dcterms:W3CDTF">2016-05-31T02:29:50Z</dcterms:created>
  <dcterms:modified xsi:type="dcterms:W3CDTF">2016-06-07T15:17:43Z</dcterms:modified>
</cp:coreProperties>
</file>