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A54"/>
    <a:srgbClr val="868686"/>
    <a:srgbClr val="0068B3"/>
    <a:srgbClr val="FDB813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94" autoAdjust="0"/>
    <p:restoredTop sz="94677"/>
  </p:normalViewPr>
  <p:slideViewPr>
    <p:cSldViewPr snapToGrid="0" snapToObjects="1">
      <p:cViewPr>
        <p:scale>
          <a:sx n="105" d="100"/>
          <a:sy n="105" d="100"/>
        </p:scale>
        <p:origin x="2496" y="80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8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0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27129"/>
              </p:ext>
            </p:extLst>
          </p:nvPr>
        </p:nvGraphicFramePr>
        <p:xfrm>
          <a:off x="138026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Enquiry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3" y="7107507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0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9384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Storage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39589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22764"/>
              </p:ext>
            </p:extLst>
          </p:nvPr>
        </p:nvGraphicFramePr>
        <p:xfrm>
          <a:off x="2008338" y="4724836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42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log, UAT 1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00226"/>
              </p:ext>
            </p:extLst>
          </p:nvPr>
        </p:nvGraphicFramePr>
        <p:xfrm>
          <a:off x="6254053" y="135210"/>
          <a:ext cx="2998856" cy="1595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8856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499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9727"/>
              </p:ext>
            </p:extLst>
          </p:nvPr>
        </p:nvGraphicFramePr>
        <p:xfrm>
          <a:off x="3438316" y="141063"/>
          <a:ext cx="2294840" cy="307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5489286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 and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09270"/>
              </p:ext>
            </p:extLst>
          </p:nvPr>
        </p:nvGraphicFramePr>
        <p:xfrm>
          <a:off x="5786003" y="2242937"/>
          <a:ext cx="1591819" cy="166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1819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8071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34549" y="3207723"/>
            <a:ext cx="8360" cy="8840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94784"/>
              </p:ext>
            </p:extLst>
          </p:nvPr>
        </p:nvGraphicFramePr>
        <p:xfrm>
          <a:off x="3485786" y="7050433"/>
          <a:ext cx="2625544" cy="21530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5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30148"/>
              </p:ext>
            </p:extLst>
          </p:nvPr>
        </p:nvGraphicFramePr>
        <p:xfrm>
          <a:off x="5350674" y="4585209"/>
          <a:ext cx="253279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04614"/>
              </p:ext>
            </p:extLst>
          </p:nvPr>
        </p:nvGraphicFramePr>
        <p:xfrm>
          <a:off x="6641489" y="7050433"/>
          <a:ext cx="2055072" cy="2192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69119"/>
              </p:ext>
            </p:extLst>
          </p:nvPr>
        </p:nvGraphicFramePr>
        <p:xfrm>
          <a:off x="8009698" y="1981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3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0"/>
            <a:ext cx="3824" cy="21231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5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713"/>
              </p:ext>
            </p:extLst>
          </p:nvPr>
        </p:nvGraphicFramePr>
        <p:xfrm>
          <a:off x="9598749" y="13698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321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4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3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2166</TotalTime>
  <Words>456</Words>
  <Application>Microsoft Macintosh PowerPoint</Application>
  <PresentationFormat>A3 Paper (297x420 mm)</PresentationFormat>
  <Paragraphs>113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37</cp:revision>
  <cp:lastPrinted>2016-06-06T06:17:45Z</cp:lastPrinted>
  <dcterms:created xsi:type="dcterms:W3CDTF">2016-05-31T02:29:50Z</dcterms:created>
  <dcterms:modified xsi:type="dcterms:W3CDTF">2016-07-17T08:57:46Z</dcterms:modified>
</cp:coreProperties>
</file>