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490F-C996-7141-B16D-6F8E1ED1202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0780-7C6B-6344-AAEC-C0792E07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2874" y="391695"/>
            <a:ext cx="91440" cy="9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4" y="748628"/>
            <a:ext cx="914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Kullen Williams</dc:creator>
  <cp:lastModifiedBy>Kullen Williams</cp:lastModifiedBy>
  <cp:revision>3</cp:revision>
  <dcterms:created xsi:type="dcterms:W3CDTF">2015-09-24T19:53:11Z</dcterms:created>
  <dcterms:modified xsi:type="dcterms:W3CDTF">2015-09-25T13:35:13Z</dcterms:modified>
</cp:coreProperties>
</file>