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666125" y="14507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&lt;Programa&gt;</a:t>
            </a:r>
          </a:p>
        </p:txBody>
      </p:sp>
      <p:sp>
        <p:nvSpPr>
          <p:cNvPr id="51" name="Shape 51"/>
          <p:cNvSpPr/>
          <p:nvPr/>
        </p:nvSpPr>
        <p:spPr>
          <a:xfrm>
            <a:off x="854975" y="2217675"/>
            <a:ext cx="825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</a:t>
            </a:r>
          </a:p>
        </p:txBody>
      </p:sp>
      <p:cxnSp>
        <p:nvCxnSpPr>
          <p:cNvPr id="52" name="Shape 52"/>
          <p:cNvCxnSpPr>
            <a:stCxn id="50" idx="2"/>
            <a:endCxn id="51" idx="0"/>
          </p:cNvCxnSpPr>
          <p:nvPr/>
        </p:nvCxnSpPr>
        <p:spPr>
          <a:xfrm>
            <a:off x="1267924" y="1840150"/>
            <a:ext cx="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" name="Shape 53"/>
          <p:cNvCxnSpPr>
            <a:stCxn id="51" idx="6"/>
            <a:endCxn id="54" idx="1"/>
          </p:cNvCxnSpPr>
          <p:nvPr/>
        </p:nvCxnSpPr>
        <p:spPr>
          <a:xfrm>
            <a:off x="1680874" y="2412375"/>
            <a:ext cx="495900" cy="60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" name="Shape 55"/>
          <p:cNvSpPr/>
          <p:nvPr/>
        </p:nvSpPr>
        <p:spPr>
          <a:xfrm>
            <a:off x="6944125" y="222052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Bloque </a:t>
            </a:r>
          </a:p>
        </p:txBody>
      </p:sp>
      <p:sp>
        <p:nvSpPr>
          <p:cNvPr id="56" name="Shape 56"/>
          <p:cNvSpPr/>
          <p:nvPr/>
        </p:nvSpPr>
        <p:spPr>
          <a:xfrm>
            <a:off x="5313337" y="2217675"/>
            <a:ext cx="825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</a:t>
            </a:r>
          </a:p>
        </p:txBody>
      </p:sp>
      <p:cxnSp>
        <p:nvCxnSpPr>
          <p:cNvPr id="57" name="Shape 57"/>
          <p:cNvCxnSpPr>
            <a:stCxn id="56" idx="6"/>
            <a:endCxn id="58" idx="2"/>
          </p:cNvCxnSpPr>
          <p:nvPr/>
        </p:nvCxnSpPr>
        <p:spPr>
          <a:xfrm flipH="1" rot="10800000">
            <a:off x="6139237" y="2407575"/>
            <a:ext cx="1998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" name="Shape 54"/>
          <p:cNvSpPr/>
          <p:nvPr/>
        </p:nvSpPr>
        <p:spPr>
          <a:xfrm>
            <a:off x="2176625" y="22296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Vars </a:t>
            </a:r>
          </a:p>
        </p:txBody>
      </p:sp>
      <p:sp>
        <p:nvSpPr>
          <p:cNvPr id="59" name="Shape 59"/>
          <p:cNvSpPr/>
          <p:nvPr/>
        </p:nvSpPr>
        <p:spPr>
          <a:xfrm>
            <a:off x="3762075" y="22296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Funciones </a:t>
            </a:r>
          </a:p>
        </p:txBody>
      </p:sp>
      <p:cxnSp>
        <p:nvCxnSpPr>
          <p:cNvPr id="60" name="Shape 60"/>
          <p:cNvCxnSpPr>
            <a:stCxn id="54" idx="3"/>
            <a:endCxn id="59" idx="1"/>
          </p:cNvCxnSpPr>
          <p:nvPr/>
        </p:nvCxnSpPr>
        <p:spPr>
          <a:xfrm>
            <a:off x="3380224" y="2418374"/>
            <a:ext cx="3819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>
            <a:stCxn id="59" idx="3"/>
            <a:endCxn id="56" idx="2"/>
          </p:cNvCxnSpPr>
          <p:nvPr/>
        </p:nvCxnSpPr>
        <p:spPr>
          <a:xfrm flipH="1" rot="10800000">
            <a:off x="4965674" y="2412374"/>
            <a:ext cx="3477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stCxn id="51" idx="6"/>
          </p:cNvCxnSpPr>
          <p:nvPr/>
        </p:nvCxnSpPr>
        <p:spPr>
          <a:xfrm>
            <a:off x="1680874" y="2412375"/>
            <a:ext cx="113400" cy="432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x="1804200" y="2854625"/>
            <a:ext cx="1690499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/>
          <p:nvPr/>
        </p:nvCxnSpPr>
        <p:spPr>
          <a:xfrm flipH="1" rot="10800000">
            <a:off x="3494575" y="2425850"/>
            <a:ext cx="299" cy="41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/>
          <p:nvPr/>
        </p:nvCxnSpPr>
        <p:spPr>
          <a:xfrm>
            <a:off x="3604225" y="2416025"/>
            <a:ext cx="0" cy="4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x="3614175" y="2834675"/>
            <a:ext cx="145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 flipH="1" rot="10800000">
            <a:off x="5045575" y="2415875"/>
            <a:ext cx="299" cy="41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/>
          <p:nvPr/>
        </p:nvSpPr>
        <p:spPr>
          <a:xfrm>
            <a:off x="6339137" y="22188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</p:txBody>
      </p:sp>
      <p:cxnSp>
        <p:nvCxnSpPr>
          <p:cNvPr id="68" name="Shape 68"/>
          <p:cNvCxnSpPr>
            <a:stCxn id="58" idx="6"/>
            <a:endCxn id="55" idx="1"/>
          </p:cNvCxnSpPr>
          <p:nvPr/>
        </p:nvCxnSpPr>
        <p:spPr>
          <a:xfrm>
            <a:off x="6705737" y="2407574"/>
            <a:ext cx="238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55" idx="3"/>
            <a:endCxn id="70" idx="2"/>
          </p:cNvCxnSpPr>
          <p:nvPr/>
        </p:nvCxnSpPr>
        <p:spPr>
          <a:xfrm>
            <a:off x="8147724" y="2409224"/>
            <a:ext cx="276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8424362" y="22299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71" name="Shape 71"/>
          <p:cNvCxnSpPr>
            <a:stCxn id="70" idx="6"/>
            <a:endCxn id="72" idx="1"/>
          </p:cNvCxnSpPr>
          <p:nvPr/>
        </p:nvCxnSpPr>
        <p:spPr>
          <a:xfrm>
            <a:off x="8790962" y="2418674"/>
            <a:ext cx="238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flipH="1">
            <a:off x="3601974" y="2046550"/>
            <a:ext cx="4500" cy="356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>
            <a:off x="3601975" y="2058225"/>
            <a:ext cx="145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flipH="1">
            <a:off x="5045699" y="2087075"/>
            <a:ext cx="8100" cy="351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/>
          <p:nvPr/>
        </p:nvCxnSpPr>
        <p:spPr>
          <a:xfrm flipH="1">
            <a:off x="2050774" y="2019100"/>
            <a:ext cx="4500" cy="356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2050775" y="2030775"/>
            <a:ext cx="145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 flipH="1">
            <a:off x="3494575" y="2047200"/>
            <a:ext cx="4199" cy="36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/>
        </p:nvSpPr>
        <p:spPr>
          <a:xfrm>
            <a:off x="285125" y="29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&lt;Contorno&gt;</a:t>
            </a:r>
          </a:p>
        </p:txBody>
      </p:sp>
      <p:sp>
        <p:nvSpPr>
          <p:cNvPr id="618" name="Shape 618"/>
          <p:cNvSpPr/>
          <p:nvPr/>
        </p:nvSpPr>
        <p:spPr>
          <a:xfrm>
            <a:off x="1105625" y="505775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contorno</a:t>
            </a:r>
          </a:p>
        </p:txBody>
      </p:sp>
      <p:cxnSp>
        <p:nvCxnSpPr>
          <p:cNvPr id="619" name="Shape 619"/>
          <p:cNvCxnSpPr>
            <a:stCxn id="617" idx="2"/>
            <a:endCxn id="618" idx="2"/>
          </p:cNvCxnSpPr>
          <p:nvPr/>
        </p:nvCxnSpPr>
        <p:spPr>
          <a:xfrm flipH="1" rot="-5400000">
            <a:off x="842224" y="437050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0" name="Shape 620"/>
          <p:cNvSpPr/>
          <p:nvPr/>
        </p:nvSpPr>
        <p:spPr>
          <a:xfrm>
            <a:off x="2762825" y="516575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21" name="Shape 621"/>
          <p:cNvSpPr/>
          <p:nvPr/>
        </p:nvSpPr>
        <p:spPr>
          <a:xfrm>
            <a:off x="7295625" y="517375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22" name="Shape 622"/>
          <p:cNvCxnSpPr/>
          <p:nvPr/>
        </p:nvCxnSpPr>
        <p:spPr>
          <a:xfrm>
            <a:off x="3115625" y="700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3" name="Shape 623"/>
          <p:cNvCxnSpPr/>
          <p:nvPr/>
        </p:nvCxnSpPr>
        <p:spPr>
          <a:xfrm>
            <a:off x="6985175" y="7117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4" name="Shape 624"/>
          <p:cNvCxnSpPr>
            <a:endCxn id="625" idx="2"/>
          </p:cNvCxnSpPr>
          <p:nvPr/>
        </p:nvCxnSpPr>
        <p:spPr>
          <a:xfrm>
            <a:off x="7793562" y="710674"/>
            <a:ext cx="310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6" name="Shape 626"/>
          <p:cNvCxnSpPr/>
          <p:nvPr/>
        </p:nvCxnSpPr>
        <p:spPr>
          <a:xfrm>
            <a:off x="2432525" y="700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7" name="Shape 627"/>
          <p:cNvSpPr/>
          <p:nvPr/>
        </p:nvSpPr>
        <p:spPr>
          <a:xfrm>
            <a:off x="4306925" y="5173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628" name="Shape 628"/>
          <p:cNvCxnSpPr/>
          <p:nvPr/>
        </p:nvCxnSpPr>
        <p:spPr>
          <a:xfrm>
            <a:off x="4659725" y="700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9" name="Shape 629"/>
          <p:cNvCxnSpPr/>
          <p:nvPr/>
        </p:nvCxnSpPr>
        <p:spPr>
          <a:xfrm>
            <a:off x="3976625" y="700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0" name="Shape 630"/>
          <p:cNvSpPr/>
          <p:nvPr/>
        </p:nvSpPr>
        <p:spPr>
          <a:xfrm>
            <a:off x="3462275" y="5233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31" name="Shape 631"/>
          <p:cNvSpPr/>
          <p:nvPr/>
        </p:nvSpPr>
        <p:spPr>
          <a:xfrm>
            <a:off x="5801275" y="5173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5470975" y="700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3" name="Shape 633"/>
          <p:cNvCxnSpPr/>
          <p:nvPr/>
        </p:nvCxnSpPr>
        <p:spPr>
          <a:xfrm>
            <a:off x="6144225" y="7117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4" name="Shape 634"/>
          <p:cNvSpPr/>
          <p:nvPr/>
        </p:nvSpPr>
        <p:spPr>
          <a:xfrm>
            <a:off x="4970250" y="5125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35" name="Shape 635"/>
          <p:cNvSpPr/>
          <p:nvPr/>
        </p:nvSpPr>
        <p:spPr>
          <a:xfrm>
            <a:off x="6487175" y="5125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285125" y="7649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&lt;Relleno&gt;</a:t>
            </a:r>
          </a:p>
        </p:txBody>
      </p:sp>
      <p:sp>
        <p:nvSpPr>
          <p:cNvPr id="637" name="Shape 637"/>
          <p:cNvSpPr/>
          <p:nvPr/>
        </p:nvSpPr>
        <p:spPr>
          <a:xfrm>
            <a:off x="1105625" y="1267775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relleno</a:t>
            </a:r>
          </a:p>
        </p:txBody>
      </p:sp>
      <p:cxnSp>
        <p:nvCxnSpPr>
          <p:cNvPr id="638" name="Shape 638"/>
          <p:cNvCxnSpPr>
            <a:stCxn id="636" idx="2"/>
            <a:endCxn id="637" idx="2"/>
          </p:cNvCxnSpPr>
          <p:nvPr/>
        </p:nvCxnSpPr>
        <p:spPr>
          <a:xfrm flipH="1" rot="-5400000">
            <a:off x="842224" y="1199050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9" name="Shape 639"/>
          <p:cNvSpPr/>
          <p:nvPr/>
        </p:nvSpPr>
        <p:spPr>
          <a:xfrm>
            <a:off x="2762825" y="1278575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40" name="Shape 640"/>
          <p:cNvSpPr/>
          <p:nvPr/>
        </p:nvSpPr>
        <p:spPr>
          <a:xfrm>
            <a:off x="7295625" y="1279375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41" name="Shape 641"/>
          <p:cNvCxnSpPr/>
          <p:nvPr/>
        </p:nvCxnSpPr>
        <p:spPr>
          <a:xfrm>
            <a:off x="3115625" y="1462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2" name="Shape 642"/>
          <p:cNvCxnSpPr/>
          <p:nvPr/>
        </p:nvCxnSpPr>
        <p:spPr>
          <a:xfrm>
            <a:off x="6985175" y="14737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3" name="Shape 643"/>
          <p:cNvCxnSpPr>
            <a:endCxn id="644" idx="2"/>
          </p:cNvCxnSpPr>
          <p:nvPr/>
        </p:nvCxnSpPr>
        <p:spPr>
          <a:xfrm flipH="1" rot="10800000">
            <a:off x="7793562" y="1462474"/>
            <a:ext cx="310500" cy="1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/>
          <p:nvPr/>
        </p:nvCxnSpPr>
        <p:spPr>
          <a:xfrm>
            <a:off x="2432525" y="1462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6" name="Shape 646"/>
          <p:cNvSpPr/>
          <p:nvPr/>
        </p:nvSpPr>
        <p:spPr>
          <a:xfrm>
            <a:off x="4306925" y="12793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4659725" y="1462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/>
          <p:nvPr/>
        </p:nvCxnSpPr>
        <p:spPr>
          <a:xfrm>
            <a:off x="3976625" y="1462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9" name="Shape 649"/>
          <p:cNvSpPr/>
          <p:nvPr/>
        </p:nvSpPr>
        <p:spPr>
          <a:xfrm>
            <a:off x="3462275" y="12853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50" name="Shape 650"/>
          <p:cNvSpPr/>
          <p:nvPr/>
        </p:nvSpPr>
        <p:spPr>
          <a:xfrm>
            <a:off x="5801275" y="12793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5470975" y="14629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2" name="Shape 652"/>
          <p:cNvCxnSpPr/>
          <p:nvPr/>
        </p:nvCxnSpPr>
        <p:spPr>
          <a:xfrm>
            <a:off x="6144225" y="14737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3" name="Shape 653"/>
          <p:cNvSpPr/>
          <p:nvPr/>
        </p:nvSpPr>
        <p:spPr>
          <a:xfrm>
            <a:off x="4970250" y="12745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54" name="Shape 654"/>
          <p:cNvSpPr/>
          <p:nvPr/>
        </p:nvSpPr>
        <p:spPr>
          <a:xfrm>
            <a:off x="6487175" y="12745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32725" y="15269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&lt;Texto&gt;</a:t>
            </a:r>
          </a:p>
        </p:txBody>
      </p:sp>
      <p:sp>
        <p:nvSpPr>
          <p:cNvPr id="656" name="Shape 656"/>
          <p:cNvSpPr/>
          <p:nvPr/>
        </p:nvSpPr>
        <p:spPr>
          <a:xfrm>
            <a:off x="953225" y="2029775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texto</a:t>
            </a:r>
          </a:p>
        </p:txBody>
      </p:sp>
      <p:cxnSp>
        <p:nvCxnSpPr>
          <p:cNvPr id="657" name="Shape 657"/>
          <p:cNvCxnSpPr>
            <a:stCxn id="655" idx="2"/>
            <a:endCxn id="656" idx="2"/>
          </p:cNvCxnSpPr>
          <p:nvPr/>
        </p:nvCxnSpPr>
        <p:spPr>
          <a:xfrm flipH="1" rot="-5400000">
            <a:off x="689824" y="1961050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8" name="Shape 658"/>
          <p:cNvSpPr/>
          <p:nvPr/>
        </p:nvSpPr>
        <p:spPr>
          <a:xfrm>
            <a:off x="2610425" y="2040575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59" name="Shape 659"/>
          <p:cNvSpPr/>
          <p:nvPr/>
        </p:nvSpPr>
        <p:spPr>
          <a:xfrm>
            <a:off x="4134675" y="2041375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60" name="Shape 660"/>
          <p:cNvCxnSpPr/>
          <p:nvPr/>
        </p:nvCxnSpPr>
        <p:spPr>
          <a:xfrm>
            <a:off x="2963225" y="2224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1" name="Shape 661"/>
          <p:cNvCxnSpPr/>
          <p:nvPr/>
        </p:nvCxnSpPr>
        <p:spPr>
          <a:xfrm>
            <a:off x="3824225" y="22357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2" name="Shape 662"/>
          <p:cNvCxnSpPr/>
          <p:nvPr/>
        </p:nvCxnSpPr>
        <p:spPr>
          <a:xfrm>
            <a:off x="4632675" y="22357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3" name="Shape 663"/>
          <p:cNvCxnSpPr/>
          <p:nvPr/>
        </p:nvCxnSpPr>
        <p:spPr>
          <a:xfrm>
            <a:off x="2280125" y="22241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4" name="Shape 664"/>
          <p:cNvSpPr/>
          <p:nvPr/>
        </p:nvSpPr>
        <p:spPr>
          <a:xfrm>
            <a:off x="3309875" y="20473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292425" y="314197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&lt;Posicion&gt;</a:t>
            </a:r>
          </a:p>
        </p:txBody>
      </p:sp>
      <p:sp>
        <p:nvSpPr>
          <p:cNvPr id="666" name="Shape 666"/>
          <p:cNvSpPr/>
          <p:nvPr/>
        </p:nvSpPr>
        <p:spPr>
          <a:xfrm>
            <a:off x="1112925" y="364480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xy</a:t>
            </a:r>
          </a:p>
        </p:txBody>
      </p:sp>
      <p:cxnSp>
        <p:nvCxnSpPr>
          <p:cNvPr id="667" name="Shape 667"/>
          <p:cNvCxnSpPr>
            <a:stCxn id="665" idx="2"/>
            <a:endCxn id="666" idx="2"/>
          </p:cNvCxnSpPr>
          <p:nvPr/>
        </p:nvCxnSpPr>
        <p:spPr>
          <a:xfrm flipH="1" rot="-5400000">
            <a:off x="849524" y="357607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8" name="Shape 668"/>
          <p:cNvSpPr/>
          <p:nvPr/>
        </p:nvSpPr>
        <p:spPr>
          <a:xfrm>
            <a:off x="2770125" y="365560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69" name="Shape 669"/>
          <p:cNvSpPr/>
          <p:nvPr/>
        </p:nvSpPr>
        <p:spPr>
          <a:xfrm>
            <a:off x="5773675" y="364480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70" name="Shape 670"/>
          <p:cNvCxnSpPr/>
          <p:nvPr/>
        </p:nvCxnSpPr>
        <p:spPr>
          <a:xfrm>
            <a:off x="3122925" y="38391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1" name="Shape 671"/>
          <p:cNvCxnSpPr/>
          <p:nvPr/>
        </p:nvCxnSpPr>
        <p:spPr>
          <a:xfrm>
            <a:off x="5463225" y="383920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2" name="Shape 672"/>
          <p:cNvCxnSpPr>
            <a:endCxn id="673" idx="2"/>
          </p:cNvCxnSpPr>
          <p:nvPr/>
        </p:nvCxnSpPr>
        <p:spPr>
          <a:xfrm>
            <a:off x="6271712" y="3838899"/>
            <a:ext cx="340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4" name="Shape 674"/>
          <p:cNvCxnSpPr/>
          <p:nvPr/>
        </p:nvCxnSpPr>
        <p:spPr>
          <a:xfrm>
            <a:off x="2439825" y="38391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5" name="Shape 675"/>
          <p:cNvSpPr/>
          <p:nvPr/>
        </p:nvSpPr>
        <p:spPr>
          <a:xfrm>
            <a:off x="4314225" y="36564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676" name="Shape 676"/>
          <p:cNvCxnSpPr/>
          <p:nvPr/>
        </p:nvCxnSpPr>
        <p:spPr>
          <a:xfrm>
            <a:off x="4667025" y="38399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7" name="Shape 677"/>
          <p:cNvCxnSpPr/>
          <p:nvPr/>
        </p:nvCxnSpPr>
        <p:spPr>
          <a:xfrm>
            <a:off x="3983925" y="38399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8" name="Shape 678"/>
          <p:cNvSpPr/>
          <p:nvPr/>
        </p:nvSpPr>
        <p:spPr>
          <a:xfrm>
            <a:off x="3469575" y="36624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79" name="Shape 679"/>
          <p:cNvSpPr/>
          <p:nvPr/>
        </p:nvSpPr>
        <p:spPr>
          <a:xfrm>
            <a:off x="4977550" y="36516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285125" y="399522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&lt;Rotación&gt;</a:t>
            </a:r>
          </a:p>
        </p:txBody>
      </p:sp>
      <p:sp>
        <p:nvSpPr>
          <p:cNvPr id="681" name="Shape 681"/>
          <p:cNvSpPr/>
          <p:nvPr/>
        </p:nvSpPr>
        <p:spPr>
          <a:xfrm>
            <a:off x="1105625" y="449805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rotacion</a:t>
            </a:r>
          </a:p>
        </p:txBody>
      </p:sp>
      <p:cxnSp>
        <p:nvCxnSpPr>
          <p:cNvPr id="682" name="Shape 682"/>
          <p:cNvCxnSpPr>
            <a:stCxn id="680" idx="2"/>
            <a:endCxn id="681" idx="2"/>
          </p:cNvCxnSpPr>
          <p:nvPr/>
        </p:nvCxnSpPr>
        <p:spPr>
          <a:xfrm flipH="1" rot="-5400000">
            <a:off x="842224" y="442932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2762825" y="450885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84" name="Shape 684"/>
          <p:cNvSpPr/>
          <p:nvPr/>
        </p:nvSpPr>
        <p:spPr>
          <a:xfrm>
            <a:off x="4287075" y="450965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85" name="Shape 685"/>
          <p:cNvCxnSpPr/>
          <p:nvPr/>
        </p:nvCxnSpPr>
        <p:spPr>
          <a:xfrm>
            <a:off x="3115625" y="46924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6" name="Shape 686"/>
          <p:cNvCxnSpPr/>
          <p:nvPr/>
        </p:nvCxnSpPr>
        <p:spPr>
          <a:xfrm>
            <a:off x="3976625" y="47040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7" name="Shape 687"/>
          <p:cNvCxnSpPr>
            <a:endCxn id="688" idx="2"/>
          </p:cNvCxnSpPr>
          <p:nvPr/>
        </p:nvCxnSpPr>
        <p:spPr>
          <a:xfrm>
            <a:off x="4785162" y="4703749"/>
            <a:ext cx="326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9" name="Shape 689"/>
          <p:cNvCxnSpPr/>
          <p:nvPr/>
        </p:nvCxnSpPr>
        <p:spPr>
          <a:xfrm>
            <a:off x="2432525" y="46924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0" name="Shape 690"/>
          <p:cNvSpPr/>
          <p:nvPr/>
        </p:nvSpPr>
        <p:spPr>
          <a:xfrm>
            <a:off x="3462275" y="45156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6525" y="2258262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&lt;Grosor&gt;</a:t>
            </a:r>
          </a:p>
        </p:txBody>
      </p:sp>
      <p:sp>
        <p:nvSpPr>
          <p:cNvPr id="692" name="Shape 692"/>
          <p:cNvSpPr/>
          <p:nvPr/>
        </p:nvSpPr>
        <p:spPr>
          <a:xfrm>
            <a:off x="877025" y="2761087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grosor</a:t>
            </a:r>
          </a:p>
        </p:txBody>
      </p:sp>
      <p:cxnSp>
        <p:nvCxnSpPr>
          <p:cNvPr id="693" name="Shape 693"/>
          <p:cNvCxnSpPr>
            <a:stCxn id="691" idx="2"/>
            <a:endCxn id="692" idx="2"/>
          </p:cNvCxnSpPr>
          <p:nvPr/>
        </p:nvCxnSpPr>
        <p:spPr>
          <a:xfrm flipH="1" rot="-5400000">
            <a:off x="613624" y="2692362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4" name="Shape 694"/>
          <p:cNvSpPr/>
          <p:nvPr/>
        </p:nvSpPr>
        <p:spPr>
          <a:xfrm>
            <a:off x="2534225" y="2771887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695" name="Shape 695"/>
          <p:cNvSpPr/>
          <p:nvPr/>
        </p:nvSpPr>
        <p:spPr>
          <a:xfrm>
            <a:off x="4058475" y="2772687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696" name="Shape 696"/>
          <p:cNvCxnSpPr/>
          <p:nvPr/>
        </p:nvCxnSpPr>
        <p:spPr>
          <a:xfrm>
            <a:off x="2887025" y="29554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7" name="Shape 697"/>
          <p:cNvCxnSpPr/>
          <p:nvPr/>
        </p:nvCxnSpPr>
        <p:spPr>
          <a:xfrm>
            <a:off x="3748025" y="29670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8" name="Shape 698"/>
          <p:cNvCxnSpPr>
            <a:endCxn id="699" idx="2"/>
          </p:cNvCxnSpPr>
          <p:nvPr/>
        </p:nvCxnSpPr>
        <p:spPr>
          <a:xfrm flipH="1" rot="10800000">
            <a:off x="4556562" y="2952649"/>
            <a:ext cx="326700" cy="1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0" name="Shape 700"/>
          <p:cNvCxnSpPr/>
          <p:nvPr/>
        </p:nvCxnSpPr>
        <p:spPr>
          <a:xfrm>
            <a:off x="2203925" y="29554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1" name="Shape 701"/>
          <p:cNvSpPr/>
          <p:nvPr/>
        </p:nvSpPr>
        <p:spPr>
          <a:xfrm>
            <a:off x="3233675" y="2778687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25" name="Shape 625"/>
          <p:cNvSpPr/>
          <p:nvPr/>
        </p:nvSpPr>
        <p:spPr>
          <a:xfrm>
            <a:off x="8104062" y="5225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2" name="Shape 702"/>
          <p:cNvCxnSpPr/>
          <p:nvPr/>
        </p:nvCxnSpPr>
        <p:spPr>
          <a:xfrm>
            <a:off x="8470687" y="71038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4" name="Shape 644"/>
          <p:cNvSpPr/>
          <p:nvPr/>
        </p:nvSpPr>
        <p:spPr>
          <a:xfrm>
            <a:off x="8104062" y="12737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3" name="Shape 703"/>
          <p:cNvCxnSpPr/>
          <p:nvPr/>
        </p:nvCxnSpPr>
        <p:spPr>
          <a:xfrm>
            <a:off x="8470687" y="146158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4" name="Shape 704"/>
          <p:cNvSpPr/>
          <p:nvPr/>
        </p:nvSpPr>
        <p:spPr>
          <a:xfrm>
            <a:off x="5111862" y="45156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5" name="Shape 705"/>
          <p:cNvCxnSpPr/>
          <p:nvPr/>
        </p:nvCxnSpPr>
        <p:spPr>
          <a:xfrm>
            <a:off x="5478487" y="47034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8" name="Shape 688"/>
          <p:cNvSpPr/>
          <p:nvPr/>
        </p:nvSpPr>
        <p:spPr>
          <a:xfrm>
            <a:off x="5111862" y="45156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6" name="Shape 706"/>
          <p:cNvCxnSpPr/>
          <p:nvPr/>
        </p:nvCxnSpPr>
        <p:spPr>
          <a:xfrm>
            <a:off x="5478487" y="47034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7" name="Shape 707"/>
          <p:cNvSpPr/>
          <p:nvPr/>
        </p:nvSpPr>
        <p:spPr>
          <a:xfrm>
            <a:off x="4959462" y="2064087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8" name="Shape 708"/>
          <p:cNvCxnSpPr/>
          <p:nvPr/>
        </p:nvCxnSpPr>
        <p:spPr>
          <a:xfrm>
            <a:off x="5326087" y="2251900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3" name="Shape 673"/>
          <p:cNvSpPr/>
          <p:nvPr/>
        </p:nvSpPr>
        <p:spPr>
          <a:xfrm>
            <a:off x="6612212" y="365080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09" name="Shape 709"/>
          <p:cNvCxnSpPr/>
          <p:nvPr/>
        </p:nvCxnSpPr>
        <p:spPr>
          <a:xfrm>
            <a:off x="6978837" y="383861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9" name="Shape 699"/>
          <p:cNvSpPr/>
          <p:nvPr/>
        </p:nvSpPr>
        <p:spPr>
          <a:xfrm>
            <a:off x="4883262" y="27639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710" name="Shape 710"/>
          <p:cNvCxnSpPr/>
          <p:nvPr/>
        </p:nvCxnSpPr>
        <p:spPr>
          <a:xfrm>
            <a:off x="5249887" y="29517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391375" y="70425"/>
            <a:ext cx="13586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&lt;Funciones&gt;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1070725" y="459825"/>
            <a:ext cx="0" cy="377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524575" y="837225"/>
            <a:ext cx="1092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1615400" y="1031625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7" name="Shape 87"/>
          <p:cNvSpPr/>
          <p:nvPr/>
        </p:nvSpPr>
        <p:spPr>
          <a:xfrm>
            <a:off x="1901249" y="843225"/>
            <a:ext cx="7853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Tipo </a:t>
            </a:r>
          </a:p>
        </p:txBody>
      </p:sp>
      <p:sp>
        <p:nvSpPr>
          <p:cNvPr id="88" name="Shape 88"/>
          <p:cNvSpPr/>
          <p:nvPr/>
        </p:nvSpPr>
        <p:spPr>
          <a:xfrm>
            <a:off x="3027203" y="843225"/>
            <a:ext cx="4734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2696275" y="1031625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" name="Shape 90"/>
          <p:cNvSpPr/>
          <p:nvPr/>
        </p:nvSpPr>
        <p:spPr>
          <a:xfrm>
            <a:off x="3841150" y="84322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3510225" y="1031625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2" name="Shape 92"/>
          <p:cNvCxnSpPr/>
          <p:nvPr/>
        </p:nvCxnSpPr>
        <p:spPr>
          <a:xfrm>
            <a:off x="4207750" y="1031625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" name="Shape 93"/>
          <p:cNvSpPr/>
          <p:nvPr/>
        </p:nvSpPr>
        <p:spPr>
          <a:xfrm>
            <a:off x="4493599" y="843225"/>
            <a:ext cx="7853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Tipo </a:t>
            </a:r>
          </a:p>
        </p:txBody>
      </p:sp>
      <p:cxnSp>
        <p:nvCxnSpPr>
          <p:cNvPr id="94" name="Shape 94"/>
          <p:cNvCxnSpPr>
            <a:endCxn id="95" idx="2"/>
          </p:cNvCxnSpPr>
          <p:nvPr/>
        </p:nvCxnSpPr>
        <p:spPr>
          <a:xfrm flipH="1" rot="10800000">
            <a:off x="5279574" y="1025924"/>
            <a:ext cx="493500" cy="5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" name="Shape 96"/>
          <p:cNvCxnSpPr>
            <a:stCxn id="95" idx="6"/>
          </p:cNvCxnSpPr>
          <p:nvPr/>
        </p:nvCxnSpPr>
        <p:spPr>
          <a:xfrm>
            <a:off x="6287874" y="1025924"/>
            <a:ext cx="390600" cy="6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7" name="Shape 97"/>
          <p:cNvSpPr/>
          <p:nvPr/>
        </p:nvSpPr>
        <p:spPr>
          <a:xfrm>
            <a:off x="5263387" y="2503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98" name="Shape 98"/>
          <p:cNvCxnSpPr>
            <a:endCxn id="97" idx="6"/>
          </p:cNvCxnSpPr>
          <p:nvPr/>
        </p:nvCxnSpPr>
        <p:spPr>
          <a:xfrm rot="10800000">
            <a:off x="5629987" y="439050"/>
            <a:ext cx="879900" cy="592800"/>
          </a:xfrm>
          <a:prstGeom prst="bentConnector3">
            <a:avLst>
              <a:gd fmla="val 23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7" idx="2"/>
          </p:cNvCxnSpPr>
          <p:nvPr/>
        </p:nvCxnSpPr>
        <p:spPr>
          <a:xfrm flipH="1">
            <a:off x="4341187" y="439049"/>
            <a:ext cx="922200" cy="592799"/>
          </a:xfrm>
          <a:prstGeom prst="bentConnector3">
            <a:avLst>
              <a:gd fmla="val 9864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6650200" y="83722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17500" y="3534075"/>
            <a:ext cx="1011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&lt;Bloque&gt;</a:t>
            </a:r>
          </a:p>
        </p:txBody>
      </p:sp>
      <p:sp>
        <p:nvSpPr>
          <p:cNvPr id="102" name="Shape 102"/>
          <p:cNvSpPr/>
          <p:nvPr/>
        </p:nvSpPr>
        <p:spPr>
          <a:xfrm>
            <a:off x="4402599" y="4306725"/>
            <a:ext cx="11451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Estatuto 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576477" y="4494525"/>
            <a:ext cx="4845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5856885" y="4034924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4174578" y="4052725"/>
            <a:ext cx="17061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4190650" y="4059675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2323812" y="43128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Vars </a:t>
            </a:r>
          </a:p>
        </p:txBody>
      </p:sp>
      <p:cxnSp>
        <p:nvCxnSpPr>
          <p:cNvPr id="108" name="Shape 108"/>
          <p:cNvCxnSpPr>
            <a:stCxn id="107" idx="3"/>
            <a:endCxn id="102" idx="1"/>
          </p:cNvCxnSpPr>
          <p:nvPr/>
        </p:nvCxnSpPr>
        <p:spPr>
          <a:xfrm flipH="1" rot="10800000">
            <a:off x="3527412" y="4495574"/>
            <a:ext cx="8751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3726110" y="4047299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 flipH="1" rot="10800000">
            <a:off x="2043803" y="4065100"/>
            <a:ext cx="17061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2059875" y="4072050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2067596" y="4496325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 flipH="1">
            <a:off x="2043803" y="4927025"/>
            <a:ext cx="17061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3733831" y="4495274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01" idx="2"/>
            <a:endCxn id="107" idx="1"/>
          </p:cNvCxnSpPr>
          <p:nvPr/>
        </p:nvCxnSpPr>
        <p:spPr>
          <a:xfrm flipH="1" rot="-5400000">
            <a:off x="1384499" y="3562275"/>
            <a:ext cx="578100" cy="1300499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2506225" y="1825800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Bloque </a:t>
            </a:r>
          </a:p>
        </p:txBody>
      </p:sp>
      <p:sp>
        <p:nvSpPr>
          <p:cNvPr id="117" name="Shape 117"/>
          <p:cNvSpPr/>
          <p:nvPr/>
        </p:nvSpPr>
        <p:spPr>
          <a:xfrm>
            <a:off x="1901237" y="18241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</p:txBody>
      </p:sp>
      <p:cxnSp>
        <p:nvCxnSpPr>
          <p:cNvPr id="118" name="Shape 118"/>
          <p:cNvCxnSpPr>
            <a:stCxn id="117" idx="6"/>
            <a:endCxn id="116" idx="1"/>
          </p:cNvCxnSpPr>
          <p:nvPr/>
        </p:nvCxnSpPr>
        <p:spPr>
          <a:xfrm>
            <a:off x="2267837" y="2012849"/>
            <a:ext cx="238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6650187" y="18241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120" name="Shape 120"/>
          <p:cNvCxnSpPr>
            <a:stCxn id="119" idx="6"/>
            <a:endCxn id="121" idx="1"/>
          </p:cNvCxnSpPr>
          <p:nvPr/>
        </p:nvCxnSpPr>
        <p:spPr>
          <a:xfrm>
            <a:off x="7016787" y="2012849"/>
            <a:ext cx="2385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00" idx="6"/>
            <a:endCxn id="117" idx="2"/>
          </p:cNvCxnSpPr>
          <p:nvPr/>
        </p:nvCxnSpPr>
        <p:spPr>
          <a:xfrm flipH="1">
            <a:off x="1901200" y="1025924"/>
            <a:ext cx="5115600" cy="986999"/>
          </a:xfrm>
          <a:prstGeom prst="bentConnector5">
            <a:avLst>
              <a:gd fmla="val -4655" name="adj1"/>
              <a:gd fmla="val 49996" name="adj2"/>
              <a:gd fmla="val 104654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/>
          <p:nvPr/>
        </p:nvSpPr>
        <p:spPr>
          <a:xfrm>
            <a:off x="4601950" y="1825800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Regresar </a:t>
            </a:r>
          </a:p>
        </p:txBody>
      </p:sp>
      <p:cxnSp>
        <p:nvCxnSpPr>
          <p:cNvPr id="124" name="Shape 124"/>
          <p:cNvCxnSpPr>
            <a:stCxn id="116" idx="3"/>
            <a:endCxn id="123" idx="1"/>
          </p:cNvCxnSpPr>
          <p:nvPr/>
        </p:nvCxnSpPr>
        <p:spPr>
          <a:xfrm>
            <a:off x="3709824" y="2014499"/>
            <a:ext cx="89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3" idx="3"/>
            <a:endCxn id="119" idx="2"/>
          </p:cNvCxnSpPr>
          <p:nvPr/>
        </p:nvCxnSpPr>
        <p:spPr>
          <a:xfrm flipH="1" rot="10800000">
            <a:off x="5805549" y="2012999"/>
            <a:ext cx="844499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4350758" y="2009062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 flipH="1">
            <a:off x="4326965" y="2439762"/>
            <a:ext cx="17061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6016994" y="2008012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420150" y="2130750"/>
            <a:ext cx="13586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&lt;Regresar&gt;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1070725" y="2517225"/>
            <a:ext cx="0" cy="377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413275" y="2894625"/>
            <a:ext cx="12035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regresar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1615400" y="3089025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3" name="Shape 133"/>
          <p:cNvSpPr/>
          <p:nvPr/>
        </p:nvSpPr>
        <p:spPr>
          <a:xfrm>
            <a:off x="1901249" y="2878000"/>
            <a:ext cx="7853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2696275" y="3067237"/>
            <a:ext cx="321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5" name="Shape 135"/>
          <p:cNvCxnSpPr/>
          <p:nvPr/>
        </p:nvCxnSpPr>
        <p:spPr>
          <a:xfrm>
            <a:off x="4347958" y="997187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 flipH="1">
            <a:off x="4324024" y="1435400"/>
            <a:ext cx="21552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6471394" y="996137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/>
          <p:nvPr/>
        </p:nvSpPr>
        <p:spPr>
          <a:xfrm>
            <a:off x="5773074" y="837225"/>
            <a:ext cx="5147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sp>
        <p:nvSpPr>
          <p:cNvPr id="138" name="Shape 138"/>
          <p:cNvSpPr/>
          <p:nvPr/>
        </p:nvSpPr>
        <p:spPr>
          <a:xfrm>
            <a:off x="2971012" y="286712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3337637" y="305493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978225" y="1735850"/>
            <a:ext cx="114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&lt;Estatuto&gt;</a:t>
            </a:r>
          </a:p>
        </p:txBody>
      </p:sp>
      <p:sp>
        <p:nvSpPr>
          <p:cNvPr id="145" name="Shape 145"/>
          <p:cNvSpPr/>
          <p:nvPr/>
        </p:nvSpPr>
        <p:spPr>
          <a:xfrm>
            <a:off x="1865550" y="24033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Asignación </a:t>
            </a:r>
          </a:p>
        </p:txBody>
      </p:sp>
      <p:sp>
        <p:nvSpPr>
          <p:cNvPr id="146" name="Shape 146"/>
          <p:cNvSpPr/>
          <p:nvPr/>
        </p:nvSpPr>
        <p:spPr>
          <a:xfrm>
            <a:off x="1873900" y="291887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Condición </a:t>
            </a:r>
          </a:p>
        </p:txBody>
      </p:sp>
      <p:sp>
        <p:nvSpPr>
          <p:cNvPr id="147" name="Shape 147"/>
          <p:cNvSpPr/>
          <p:nvPr/>
        </p:nvSpPr>
        <p:spPr>
          <a:xfrm>
            <a:off x="1865550" y="396785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Llamada </a:t>
            </a:r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3101012" y="2591099"/>
            <a:ext cx="1229399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1538012" y="262575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1538012" y="310727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1538012" y="361635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6" idx="3"/>
          </p:cNvCxnSpPr>
          <p:nvPr/>
        </p:nvCxnSpPr>
        <p:spPr>
          <a:xfrm flipH="1" rot="10800000">
            <a:off x="3085900" y="3106974"/>
            <a:ext cx="4980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3085900" y="3619550"/>
            <a:ext cx="4979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4" name="Shape 154"/>
          <p:cNvSpPr txBox="1"/>
          <p:nvPr/>
        </p:nvSpPr>
        <p:spPr>
          <a:xfrm>
            <a:off x="4904675" y="1776300"/>
            <a:ext cx="1229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&lt;Tipo&gt;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5906625" y="2463150"/>
            <a:ext cx="9923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entero</a:t>
            </a:r>
          </a:p>
        </p:txBody>
      </p:sp>
      <p:sp>
        <p:nvSpPr>
          <p:cNvPr id="156" name="Shape 156"/>
          <p:cNvSpPr/>
          <p:nvPr/>
        </p:nvSpPr>
        <p:spPr>
          <a:xfrm>
            <a:off x="5766974" y="2967962"/>
            <a:ext cx="13806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booleano</a:t>
            </a:r>
          </a:p>
        </p:txBody>
      </p:sp>
      <p:sp>
        <p:nvSpPr>
          <p:cNvPr id="157" name="Shape 157"/>
          <p:cNvSpPr/>
          <p:nvPr/>
        </p:nvSpPr>
        <p:spPr>
          <a:xfrm>
            <a:off x="5999025" y="3435000"/>
            <a:ext cx="11451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flotante</a:t>
            </a:r>
          </a:p>
        </p:txBody>
      </p:sp>
      <p:cxnSp>
        <p:nvCxnSpPr>
          <p:cNvPr id="158" name="Shape 158"/>
          <p:cNvCxnSpPr>
            <a:stCxn id="154" idx="2"/>
            <a:endCxn id="155" idx="2"/>
          </p:cNvCxnSpPr>
          <p:nvPr/>
        </p:nvCxnSpPr>
        <p:spPr>
          <a:xfrm flipH="1" rot="-5400000">
            <a:off x="5470024" y="2215050"/>
            <a:ext cx="486000" cy="387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4" idx="2"/>
            <a:endCxn id="156" idx="2"/>
          </p:cNvCxnSpPr>
          <p:nvPr/>
        </p:nvCxnSpPr>
        <p:spPr>
          <a:xfrm flipH="1" rot="-5400000">
            <a:off x="5147674" y="2537400"/>
            <a:ext cx="990900" cy="247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4" idx="2"/>
            <a:endCxn id="157" idx="2"/>
          </p:cNvCxnSpPr>
          <p:nvPr/>
        </p:nvCxnSpPr>
        <p:spPr>
          <a:xfrm flipH="1" rot="-5400000">
            <a:off x="5030224" y="2654850"/>
            <a:ext cx="1457999" cy="479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5" idx="6"/>
          </p:cNvCxnSpPr>
          <p:nvPr/>
        </p:nvCxnSpPr>
        <p:spPr>
          <a:xfrm>
            <a:off x="6899024" y="2651849"/>
            <a:ext cx="9924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>
            <a:stCxn id="156" idx="6"/>
          </p:cNvCxnSpPr>
          <p:nvPr/>
        </p:nvCxnSpPr>
        <p:spPr>
          <a:xfrm flipH="1" rot="10800000">
            <a:off x="7147574" y="3156062"/>
            <a:ext cx="4611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 flipH="1" rot="10800000">
            <a:off x="3588150" y="2627449"/>
            <a:ext cx="14099" cy="20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666925" y="25002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&lt;Vars&gt;</a:t>
            </a:r>
          </a:p>
        </p:txBody>
      </p:sp>
      <p:sp>
        <p:nvSpPr>
          <p:cNvPr id="165" name="Shape 165"/>
          <p:cNvSpPr/>
          <p:nvPr/>
        </p:nvSpPr>
        <p:spPr>
          <a:xfrm>
            <a:off x="708775" y="1023250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Tipo 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1268725" y="639425"/>
            <a:ext cx="0" cy="377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/>
          <p:nvPr/>
        </p:nvSpPr>
        <p:spPr>
          <a:xfrm>
            <a:off x="2233778" y="1023250"/>
            <a:ext cx="4734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sp>
        <p:nvSpPr>
          <p:cNvPr id="168" name="Shape 168"/>
          <p:cNvSpPr/>
          <p:nvPr/>
        </p:nvSpPr>
        <p:spPr>
          <a:xfrm>
            <a:off x="2287162" y="47480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169" name="Shape 169"/>
          <p:cNvCxnSpPr>
            <a:stCxn id="165" idx="3"/>
            <a:endCxn id="167" idx="2"/>
          </p:cNvCxnSpPr>
          <p:nvPr/>
        </p:nvCxnSpPr>
        <p:spPr>
          <a:xfrm>
            <a:off x="1912374" y="1211949"/>
            <a:ext cx="321300" cy="6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0" name="Shape 170"/>
          <p:cNvCxnSpPr>
            <a:stCxn id="167" idx="6"/>
            <a:endCxn id="168" idx="6"/>
          </p:cNvCxnSpPr>
          <p:nvPr/>
        </p:nvCxnSpPr>
        <p:spPr>
          <a:xfrm rot="10800000">
            <a:off x="2653778" y="663549"/>
            <a:ext cx="53400" cy="548400"/>
          </a:xfrm>
          <a:prstGeom prst="bentConnector3">
            <a:avLst>
              <a:gd fmla="val -58909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>
            <a:off x="2707175" y="1211950"/>
            <a:ext cx="5603399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2" name="Shape 172"/>
          <p:cNvCxnSpPr>
            <a:stCxn id="168" idx="2"/>
          </p:cNvCxnSpPr>
          <p:nvPr/>
        </p:nvCxnSpPr>
        <p:spPr>
          <a:xfrm flipH="1">
            <a:off x="2010862" y="663499"/>
            <a:ext cx="2763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1999125" y="658550"/>
            <a:ext cx="6299" cy="525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6027675" y="3862000"/>
            <a:ext cx="11451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void</a:t>
            </a:r>
          </a:p>
        </p:txBody>
      </p:sp>
      <p:sp>
        <p:nvSpPr>
          <p:cNvPr id="175" name="Shape 175"/>
          <p:cNvSpPr/>
          <p:nvPr/>
        </p:nvSpPr>
        <p:spPr>
          <a:xfrm>
            <a:off x="1865550" y="44834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Objeto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1538012" y="415680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54" idx="2"/>
            <a:endCxn id="174" idx="2"/>
          </p:cNvCxnSpPr>
          <p:nvPr/>
        </p:nvCxnSpPr>
        <p:spPr>
          <a:xfrm flipH="1" rot="-5400000">
            <a:off x="4831024" y="2854050"/>
            <a:ext cx="1884899" cy="508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3085900" y="4132125"/>
            <a:ext cx="4979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>
            <a:stCxn id="174" idx="6"/>
          </p:cNvCxnSpPr>
          <p:nvPr/>
        </p:nvCxnSpPr>
        <p:spPr>
          <a:xfrm flipH="1" rot="10800000">
            <a:off x="7172775" y="2661999"/>
            <a:ext cx="442200" cy="138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7127775" y="3598125"/>
            <a:ext cx="457200" cy="15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1530675" y="2125250"/>
            <a:ext cx="20099" cy="25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/>
          <p:nvPr/>
        </p:nvSpPr>
        <p:spPr>
          <a:xfrm>
            <a:off x="1865550" y="3443362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Ciclo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538012" y="466050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3085900" y="4671825"/>
            <a:ext cx="4979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/>
          <p:nvPr/>
        </p:nvSpPr>
        <p:spPr>
          <a:xfrm>
            <a:off x="3663398" y="1364125"/>
            <a:ext cx="7782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 Cte </a:t>
            </a:r>
          </a:p>
        </p:txBody>
      </p:sp>
      <p:sp>
        <p:nvSpPr>
          <p:cNvPr id="186" name="Shape 186"/>
          <p:cNvSpPr/>
          <p:nvPr/>
        </p:nvSpPr>
        <p:spPr>
          <a:xfrm>
            <a:off x="3153875" y="1364125"/>
            <a:ext cx="2763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</p:txBody>
      </p:sp>
      <p:sp>
        <p:nvSpPr>
          <p:cNvPr id="187" name="Shape 187"/>
          <p:cNvSpPr/>
          <p:nvPr/>
        </p:nvSpPr>
        <p:spPr>
          <a:xfrm>
            <a:off x="4689525" y="1364125"/>
            <a:ext cx="330300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188" name="Shape 188"/>
          <p:cNvCxnSpPr>
            <a:stCxn id="167" idx="6"/>
            <a:endCxn id="186" idx="2"/>
          </p:cNvCxnSpPr>
          <p:nvPr/>
        </p:nvCxnSpPr>
        <p:spPr>
          <a:xfrm>
            <a:off x="2707178" y="1211949"/>
            <a:ext cx="446700" cy="34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stCxn id="186" idx="6"/>
            <a:endCxn id="185" idx="1"/>
          </p:cNvCxnSpPr>
          <p:nvPr/>
        </p:nvCxnSpPr>
        <p:spPr>
          <a:xfrm>
            <a:off x="3430175" y="1552824"/>
            <a:ext cx="23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stCxn id="185" idx="3"/>
            <a:endCxn id="187" idx="2"/>
          </p:cNvCxnSpPr>
          <p:nvPr/>
        </p:nvCxnSpPr>
        <p:spPr>
          <a:xfrm>
            <a:off x="4441598" y="1552824"/>
            <a:ext cx="24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>
            <a:stCxn id="187" idx="6"/>
          </p:cNvCxnSpPr>
          <p:nvPr/>
        </p:nvCxnSpPr>
        <p:spPr>
          <a:xfrm flipH="1" rot="10800000">
            <a:off x="5019825" y="1236024"/>
            <a:ext cx="405000" cy="316800"/>
          </a:xfrm>
          <a:prstGeom prst="bentConnector3">
            <a:avLst>
              <a:gd fmla="val 1024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8310562" y="10232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8677187" y="12110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24675" y="2122575"/>
            <a:ext cx="15899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&lt;Subexpresión&gt;</a:t>
            </a:r>
          </a:p>
        </p:txBody>
      </p:sp>
      <p:sp>
        <p:nvSpPr>
          <p:cNvPr id="199" name="Shape 199"/>
          <p:cNvSpPr/>
          <p:nvPr/>
        </p:nvSpPr>
        <p:spPr>
          <a:xfrm>
            <a:off x="1484550" y="27081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200" name="Shape 200"/>
          <p:cNvCxnSpPr>
            <a:stCxn id="199" idx="3"/>
          </p:cNvCxnSpPr>
          <p:nvPr/>
        </p:nvCxnSpPr>
        <p:spPr>
          <a:xfrm flipH="1" rot="10800000">
            <a:off x="1982549" y="2892599"/>
            <a:ext cx="2116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1157012" y="289650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1119675" y="2435775"/>
            <a:ext cx="4500" cy="4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 flipH="1" rot="10800000">
            <a:off x="2704900" y="3411775"/>
            <a:ext cx="4979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2704900" y="3924350"/>
            <a:ext cx="4979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206" idx="6"/>
          </p:cNvCxnSpPr>
          <p:nvPr/>
        </p:nvCxnSpPr>
        <p:spPr>
          <a:xfrm>
            <a:off x="2857174" y="4420249"/>
            <a:ext cx="3594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3202925" y="3421975"/>
            <a:ext cx="0" cy="1479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/>
          <p:nvPr/>
        </p:nvSpPr>
        <p:spPr>
          <a:xfrm>
            <a:off x="2353412" y="32218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</a:t>
            </a:r>
          </a:p>
        </p:txBody>
      </p:sp>
      <p:sp>
        <p:nvSpPr>
          <p:cNvPr id="209" name="Shape 209"/>
          <p:cNvSpPr/>
          <p:nvPr/>
        </p:nvSpPr>
        <p:spPr>
          <a:xfrm>
            <a:off x="2338262" y="37359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</a:t>
            </a:r>
          </a:p>
        </p:txBody>
      </p:sp>
      <p:sp>
        <p:nvSpPr>
          <p:cNvPr id="206" name="Shape 206"/>
          <p:cNvSpPr/>
          <p:nvPr/>
        </p:nvSpPr>
        <p:spPr>
          <a:xfrm>
            <a:off x="2242474" y="4231550"/>
            <a:ext cx="6146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==</a:t>
            </a:r>
          </a:p>
        </p:txBody>
      </p:sp>
      <p:sp>
        <p:nvSpPr>
          <p:cNvPr id="210" name="Shape 210"/>
          <p:cNvSpPr/>
          <p:nvPr/>
        </p:nvSpPr>
        <p:spPr>
          <a:xfrm>
            <a:off x="2290424" y="4720900"/>
            <a:ext cx="4979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!=</a:t>
            </a:r>
          </a:p>
        </p:txBody>
      </p:sp>
      <p:sp>
        <p:nvSpPr>
          <p:cNvPr id="211" name="Shape 211"/>
          <p:cNvSpPr/>
          <p:nvPr/>
        </p:nvSpPr>
        <p:spPr>
          <a:xfrm>
            <a:off x="3609425" y="397292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212" name="Shape 212"/>
          <p:cNvCxnSpPr>
            <a:endCxn id="208" idx="2"/>
          </p:cNvCxnSpPr>
          <p:nvPr/>
        </p:nvCxnSpPr>
        <p:spPr>
          <a:xfrm>
            <a:off x="1737212" y="3408474"/>
            <a:ext cx="616200" cy="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1710100" y="3910575"/>
            <a:ext cx="643199" cy="6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flipH="1" rot="10800000">
            <a:off x="1723675" y="4422399"/>
            <a:ext cx="518700" cy="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4783400" y="387175"/>
            <a:ext cx="1229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&lt;Exp&gt;</a:t>
            </a:r>
          </a:p>
        </p:txBody>
      </p:sp>
      <p:sp>
        <p:nvSpPr>
          <p:cNvPr id="216" name="Shape 216"/>
          <p:cNvSpPr/>
          <p:nvPr/>
        </p:nvSpPr>
        <p:spPr>
          <a:xfrm>
            <a:off x="5975525" y="749825"/>
            <a:ext cx="10767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Termino </a:t>
            </a:r>
          </a:p>
        </p:txBody>
      </p:sp>
      <p:cxnSp>
        <p:nvCxnSpPr>
          <p:cNvPr id="217" name="Shape 217"/>
          <p:cNvCxnSpPr>
            <a:stCxn id="216" idx="3"/>
          </p:cNvCxnSpPr>
          <p:nvPr/>
        </p:nvCxnSpPr>
        <p:spPr>
          <a:xfrm>
            <a:off x="7052225" y="938524"/>
            <a:ext cx="1305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6330562" y="12270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219" name="Shape 219"/>
          <p:cNvSpPr/>
          <p:nvPr/>
        </p:nvSpPr>
        <p:spPr>
          <a:xfrm>
            <a:off x="6330562" y="17330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cxnSp>
        <p:nvCxnSpPr>
          <p:cNvPr id="220" name="Shape 220"/>
          <p:cNvCxnSpPr>
            <a:stCxn id="211" idx="0"/>
          </p:cNvCxnSpPr>
          <p:nvPr/>
        </p:nvCxnSpPr>
        <p:spPr>
          <a:xfrm rot="10800000">
            <a:off x="3849124" y="2906425"/>
            <a:ext cx="9300" cy="106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5" idx="2"/>
            <a:endCxn id="216" idx="1"/>
          </p:cNvCxnSpPr>
          <p:nvPr/>
        </p:nvCxnSpPr>
        <p:spPr>
          <a:xfrm flipH="1" rot="-5400000">
            <a:off x="5605849" y="568825"/>
            <a:ext cx="162000" cy="577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218" idx="2"/>
          </p:cNvCxnSpPr>
          <p:nvPr/>
        </p:nvCxnSpPr>
        <p:spPr>
          <a:xfrm rot="10800000">
            <a:off x="5726362" y="1411549"/>
            <a:ext cx="604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5726362" y="1882100"/>
            <a:ext cx="604199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5738275" y="951375"/>
            <a:ext cx="11699" cy="943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216" idx="3"/>
            <a:endCxn id="218" idx="6"/>
          </p:cNvCxnSpPr>
          <p:nvPr/>
        </p:nvCxnSpPr>
        <p:spPr>
          <a:xfrm flipH="1">
            <a:off x="6697025" y="938524"/>
            <a:ext cx="355200" cy="477300"/>
          </a:xfrm>
          <a:prstGeom prst="bentConnector3">
            <a:avLst>
              <a:gd fmla="val -670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16" idx="3"/>
            <a:endCxn id="219" idx="6"/>
          </p:cNvCxnSpPr>
          <p:nvPr/>
        </p:nvCxnSpPr>
        <p:spPr>
          <a:xfrm flipH="1">
            <a:off x="6697025" y="938524"/>
            <a:ext cx="355200" cy="983099"/>
          </a:xfrm>
          <a:prstGeom prst="bentConnector3">
            <a:avLst>
              <a:gd fmla="val -670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4878225" y="2596137"/>
            <a:ext cx="1229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&lt;Termino&gt;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6070350" y="2958787"/>
            <a:ext cx="10767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Factor </a:t>
            </a:r>
          </a:p>
        </p:txBody>
      </p:sp>
      <p:cxnSp>
        <p:nvCxnSpPr>
          <p:cNvPr id="229" name="Shape 229"/>
          <p:cNvCxnSpPr>
            <a:stCxn id="228" idx="3"/>
          </p:cNvCxnSpPr>
          <p:nvPr/>
        </p:nvCxnSpPr>
        <p:spPr>
          <a:xfrm>
            <a:off x="7147050" y="3147487"/>
            <a:ext cx="1305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/>
          <p:nvPr/>
        </p:nvSpPr>
        <p:spPr>
          <a:xfrm>
            <a:off x="6425387" y="3436012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  <p:sp>
        <p:nvSpPr>
          <p:cNvPr id="231" name="Shape 231"/>
          <p:cNvSpPr/>
          <p:nvPr/>
        </p:nvSpPr>
        <p:spPr>
          <a:xfrm>
            <a:off x="6425387" y="3942012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/</a:t>
            </a:r>
          </a:p>
        </p:txBody>
      </p:sp>
      <p:cxnSp>
        <p:nvCxnSpPr>
          <p:cNvPr id="232" name="Shape 232"/>
          <p:cNvCxnSpPr>
            <a:stCxn id="227" idx="2"/>
            <a:endCxn id="228" idx="1"/>
          </p:cNvCxnSpPr>
          <p:nvPr/>
        </p:nvCxnSpPr>
        <p:spPr>
          <a:xfrm flipH="1" rot="-5400000">
            <a:off x="5700674" y="2777787"/>
            <a:ext cx="162000" cy="577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30" idx="2"/>
          </p:cNvCxnSpPr>
          <p:nvPr/>
        </p:nvCxnSpPr>
        <p:spPr>
          <a:xfrm rot="10800000">
            <a:off x="5821187" y="3620512"/>
            <a:ext cx="6042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5821187" y="4091062"/>
            <a:ext cx="604199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5833100" y="3160337"/>
            <a:ext cx="11699" cy="943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28" idx="3"/>
            <a:endCxn id="230" idx="6"/>
          </p:cNvCxnSpPr>
          <p:nvPr/>
        </p:nvCxnSpPr>
        <p:spPr>
          <a:xfrm flipH="1">
            <a:off x="6791850" y="3147487"/>
            <a:ext cx="355200" cy="477300"/>
          </a:xfrm>
          <a:prstGeom prst="bentConnector3">
            <a:avLst>
              <a:gd fmla="val -670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>
            <a:stCxn id="228" idx="3"/>
            <a:endCxn id="231" idx="6"/>
          </p:cNvCxnSpPr>
          <p:nvPr/>
        </p:nvCxnSpPr>
        <p:spPr>
          <a:xfrm flipH="1">
            <a:off x="6791850" y="3147487"/>
            <a:ext cx="355200" cy="983100"/>
          </a:xfrm>
          <a:prstGeom prst="bentConnector3">
            <a:avLst>
              <a:gd fmla="val -670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>
            <a:stCxn id="210" idx="6"/>
            <a:endCxn id="211" idx="1"/>
          </p:cNvCxnSpPr>
          <p:nvPr/>
        </p:nvCxnSpPr>
        <p:spPr>
          <a:xfrm flipH="1" rot="10800000">
            <a:off x="2788424" y="4161699"/>
            <a:ext cx="821100" cy="747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199" idx="2"/>
            <a:endCxn id="210" idx="2"/>
          </p:cNvCxnSpPr>
          <p:nvPr/>
        </p:nvCxnSpPr>
        <p:spPr>
          <a:xfrm flipH="1" rot="-5400000">
            <a:off x="1099949" y="3719099"/>
            <a:ext cx="1823999" cy="556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2128862" y="1360012"/>
            <a:ext cx="6041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&amp;&amp;</a:t>
            </a:r>
          </a:p>
        </p:txBody>
      </p:sp>
      <p:sp>
        <p:nvSpPr>
          <p:cNvPr id="241" name="Shape 241"/>
          <p:cNvSpPr/>
          <p:nvPr/>
        </p:nvSpPr>
        <p:spPr>
          <a:xfrm>
            <a:off x="2136000" y="1922000"/>
            <a:ext cx="6041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||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73425" y="288050"/>
            <a:ext cx="1229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&lt;Expresión&gt;</a:t>
            </a:r>
          </a:p>
        </p:txBody>
      </p:sp>
      <p:cxnSp>
        <p:nvCxnSpPr>
          <p:cNvPr id="243" name="Shape 243"/>
          <p:cNvCxnSpPr>
            <a:endCxn id="244" idx="1"/>
          </p:cNvCxnSpPr>
          <p:nvPr/>
        </p:nvCxnSpPr>
        <p:spPr>
          <a:xfrm>
            <a:off x="1340625" y="646299"/>
            <a:ext cx="437700" cy="377099"/>
          </a:xfrm>
          <a:prstGeom prst="bentConnector3">
            <a:avLst>
              <a:gd fmla="val -22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1778325" y="834700"/>
            <a:ext cx="13052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Subexpresión </a:t>
            </a:r>
          </a:p>
        </p:txBody>
      </p:sp>
      <p:cxnSp>
        <p:nvCxnSpPr>
          <p:cNvPr id="245" name="Shape 245"/>
          <p:cNvCxnSpPr>
            <a:stCxn id="244" idx="3"/>
            <a:endCxn id="241" idx="6"/>
          </p:cNvCxnSpPr>
          <p:nvPr/>
        </p:nvCxnSpPr>
        <p:spPr>
          <a:xfrm flipH="1">
            <a:off x="2740124" y="1023399"/>
            <a:ext cx="343500" cy="1087199"/>
          </a:xfrm>
          <a:prstGeom prst="bentConnector3">
            <a:avLst>
              <a:gd fmla="val -6932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44" idx="3"/>
            <a:endCxn id="240" idx="6"/>
          </p:cNvCxnSpPr>
          <p:nvPr/>
        </p:nvCxnSpPr>
        <p:spPr>
          <a:xfrm flipH="1">
            <a:off x="2732924" y="1023399"/>
            <a:ext cx="350700" cy="525300"/>
          </a:xfrm>
          <a:prstGeom prst="bentConnector3">
            <a:avLst>
              <a:gd fmla="val -679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0" idx="2"/>
          </p:cNvCxnSpPr>
          <p:nvPr/>
        </p:nvCxnSpPr>
        <p:spPr>
          <a:xfrm rot="10800000">
            <a:off x="1469762" y="1545712"/>
            <a:ext cx="659100" cy="3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41" idx="2"/>
          </p:cNvCxnSpPr>
          <p:nvPr/>
        </p:nvCxnSpPr>
        <p:spPr>
          <a:xfrm rot="10800000">
            <a:off x="1469700" y="1089499"/>
            <a:ext cx="666300" cy="1021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9" name="Shape 249"/>
          <p:cNvCxnSpPr>
            <a:stCxn id="244" idx="3"/>
          </p:cNvCxnSpPr>
          <p:nvPr/>
        </p:nvCxnSpPr>
        <p:spPr>
          <a:xfrm>
            <a:off x="3083624" y="1023399"/>
            <a:ext cx="1224600" cy="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589925" y="1553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&lt;Condición&gt;</a:t>
            </a:r>
          </a:p>
        </p:txBody>
      </p:sp>
      <p:sp>
        <p:nvSpPr>
          <p:cNvPr id="255" name="Shape 255"/>
          <p:cNvSpPr/>
          <p:nvPr/>
        </p:nvSpPr>
        <p:spPr>
          <a:xfrm>
            <a:off x="916675" y="922275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si</a:t>
            </a:r>
          </a:p>
        </p:txBody>
      </p:sp>
      <p:cxnSp>
        <p:nvCxnSpPr>
          <p:cNvPr id="256" name="Shape 256"/>
          <p:cNvCxnSpPr>
            <a:stCxn id="254" idx="2"/>
            <a:endCxn id="255" idx="0"/>
          </p:cNvCxnSpPr>
          <p:nvPr/>
        </p:nvCxnSpPr>
        <p:spPr>
          <a:xfrm flipH="1">
            <a:off x="1184524" y="544750"/>
            <a:ext cx="720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1759125" y="9222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258" name="Shape 258"/>
          <p:cNvCxnSpPr>
            <a:stCxn id="255" idx="6"/>
            <a:endCxn id="257" idx="2"/>
          </p:cNvCxnSpPr>
          <p:nvPr/>
        </p:nvCxnSpPr>
        <p:spPr>
          <a:xfrm>
            <a:off x="1452174" y="1116975"/>
            <a:ext cx="306900" cy="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2375025" y="9285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260" name="Shape 260"/>
          <p:cNvCxnSpPr>
            <a:stCxn id="257" idx="6"/>
            <a:endCxn id="259" idx="1"/>
          </p:cNvCxnSpPr>
          <p:nvPr/>
        </p:nvCxnSpPr>
        <p:spPr>
          <a:xfrm>
            <a:off x="2089425" y="1116975"/>
            <a:ext cx="28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stCxn id="262" idx="3"/>
            <a:endCxn id="263" idx="2"/>
          </p:cNvCxnSpPr>
          <p:nvPr/>
        </p:nvCxnSpPr>
        <p:spPr>
          <a:xfrm>
            <a:off x="5701849" y="1116974"/>
            <a:ext cx="939899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4" name="Shape 264"/>
          <p:cNvSpPr/>
          <p:nvPr/>
        </p:nvSpPr>
        <p:spPr>
          <a:xfrm>
            <a:off x="3863637" y="9225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265" name="Shape 265"/>
          <p:cNvCxnSpPr>
            <a:stCxn id="259" idx="3"/>
            <a:endCxn id="264" idx="2"/>
          </p:cNvCxnSpPr>
          <p:nvPr/>
        </p:nvCxnSpPr>
        <p:spPr>
          <a:xfrm>
            <a:off x="3578624" y="1117274"/>
            <a:ext cx="28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" name="Shape 262"/>
          <p:cNvSpPr/>
          <p:nvPr/>
        </p:nvSpPr>
        <p:spPr>
          <a:xfrm>
            <a:off x="4498250" y="9282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Estatuto </a:t>
            </a:r>
          </a:p>
        </p:txBody>
      </p:sp>
      <p:cxnSp>
        <p:nvCxnSpPr>
          <p:cNvPr id="266" name="Shape 266"/>
          <p:cNvCxnSpPr>
            <a:stCxn id="264" idx="6"/>
            <a:endCxn id="262" idx="1"/>
          </p:cNvCxnSpPr>
          <p:nvPr/>
        </p:nvCxnSpPr>
        <p:spPr>
          <a:xfrm flipH="1" rot="10800000">
            <a:off x="4193937" y="1116975"/>
            <a:ext cx="304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3965366" y="1664900"/>
            <a:ext cx="730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sino</a:t>
            </a:r>
          </a:p>
        </p:txBody>
      </p:sp>
      <p:sp>
        <p:nvSpPr>
          <p:cNvPr id="268" name="Shape 268"/>
          <p:cNvSpPr/>
          <p:nvPr/>
        </p:nvSpPr>
        <p:spPr>
          <a:xfrm>
            <a:off x="5000175" y="1670600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Estatuto </a:t>
            </a:r>
          </a:p>
        </p:txBody>
      </p:sp>
      <p:cxnSp>
        <p:nvCxnSpPr>
          <p:cNvPr id="269" name="Shape 269"/>
          <p:cNvCxnSpPr>
            <a:stCxn id="267" idx="6"/>
            <a:endCxn id="268" idx="1"/>
          </p:cNvCxnSpPr>
          <p:nvPr/>
        </p:nvCxnSpPr>
        <p:spPr>
          <a:xfrm flipH="1" rot="10800000">
            <a:off x="4695866" y="1859300"/>
            <a:ext cx="304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62" idx="3"/>
            <a:endCxn id="267" idx="2"/>
          </p:cNvCxnSpPr>
          <p:nvPr/>
        </p:nvCxnSpPr>
        <p:spPr>
          <a:xfrm flipH="1">
            <a:off x="3965449" y="1116974"/>
            <a:ext cx="1736400" cy="742499"/>
          </a:xfrm>
          <a:prstGeom prst="bentConnector5">
            <a:avLst>
              <a:gd fmla="val -13714" name="adj1"/>
              <a:gd fmla="val 49604" name="adj2"/>
              <a:gd fmla="val 11371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68" idx="3"/>
            <a:endCxn id="268" idx="3"/>
          </p:cNvCxnSpPr>
          <p:nvPr/>
        </p:nvCxnSpPr>
        <p:spPr>
          <a:xfrm>
            <a:off x="6203774" y="1859299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68" idx="3"/>
          </p:cNvCxnSpPr>
          <p:nvPr/>
        </p:nvCxnSpPr>
        <p:spPr>
          <a:xfrm flipH="1" rot="10800000">
            <a:off x="6203774" y="1854499"/>
            <a:ext cx="2448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 flipH="1" rot="10800000">
            <a:off x="6453900" y="1122975"/>
            <a:ext cx="11699" cy="731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589925" y="1721425"/>
            <a:ext cx="1333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&lt;Asignacion&gt;</a:t>
            </a:r>
          </a:p>
        </p:txBody>
      </p:sp>
      <p:sp>
        <p:nvSpPr>
          <p:cNvPr id="275" name="Shape 275"/>
          <p:cNvSpPr/>
          <p:nvPr/>
        </p:nvSpPr>
        <p:spPr>
          <a:xfrm>
            <a:off x="992875" y="2488350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cxnSp>
        <p:nvCxnSpPr>
          <p:cNvPr id="276" name="Shape 276"/>
          <p:cNvCxnSpPr>
            <a:stCxn id="274" idx="2"/>
            <a:endCxn id="275" idx="0"/>
          </p:cNvCxnSpPr>
          <p:nvPr/>
        </p:nvCxnSpPr>
        <p:spPr>
          <a:xfrm>
            <a:off x="1256525" y="2110825"/>
            <a:ext cx="420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/>
          <p:nvPr/>
        </p:nvSpPr>
        <p:spPr>
          <a:xfrm>
            <a:off x="4655575" y="2453287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=</a:t>
            </a:r>
          </a:p>
        </p:txBody>
      </p:sp>
      <p:cxnSp>
        <p:nvCxnSpPr>
          <p:cNvPr id="278" name="Shape 278"/>
          <p:cNvCxnSpPr>
            <a:stCxn id="275" idx="6"/>
            <a:endCxn id="279" idx="2"/>
          </p:cNvCxnSpPr>
          <p:nvPr/>
        </p:nvCxnSpPr>
        <p:spPr>
          <a:xfrm>
            <a:off x="1528374" y="2683050"/>
            <a:ext cx="3915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5286100" y="2454287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281" name="Shape 281"/>
          <p:cNvCxnSpPr>
            <a:stCxn id="277" idx="6"/>
            <a:endCxn id="280" idx="1"/>
          </p:cNvCxnSpPr>
          <p:nvPr/>
        </p:nvCxnSpPr>
        <p:spPr>
          <a:xfrm flipH="1" rot="10800000">
            <a:off x="4985875" y="2642887"/>
            <a:ext cx="300300" cy="51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80" idx="3"/>
            <a:endCxn id="283" idx="2"/>
          </p:cNvCxnSpPr>
          <p:nvPr/>
        </p:nvCxnSpPr>
        <p:spPr>
          <a:xfrm>
            <a:off x="6489699" y="2642987"/>
            <a:ext cx="4424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611875" y="3424787"/>
            <a:ext cx="1229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&lt;Llamada&gt;</a:t>
            </a:r>
          </a:p>
        </p:txBody>
      </p:sp>
      <p:sp>
        <p:nvSpPr>
          <p:cNvPr id="285" name="Shape 285"/>
          <p:cNvSpPr/>
          <p:nvPr/>
        </p:nvSpPr>
        <p:spPr>
          <a:xfrm>
            <a:off x="957775" y="4191600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>
            <a:off x="1221324" y="3814200"/>
            <a:ext cx="420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8" name="Shape 288"/>
          <p:cNvSpPr/>
          <p:nvPr/>
        </p:nvSpPr>
        <p:spPr>
          <a:xfrm>
            <a:off x="1800175" y="41916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289" name="Shape 289"/>
          <p:cNvCxnSpPr>
            <a:stCxn id="290" idx="6"/>
            <a:endCxn id="288" idx="2"/>
          </p:cNvCxnSpPr>
          <p:nvPr/>
        </p:nvCxnSpPr>
        <p:spPr>
          <a:xfrm>
            <a:off x="1493275" y="4385700"/>
            <a:ext cx="306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stCxn id="288" idx="6"/>
            <a:endCxn id="292" idx="1"/>
          </p:cNvCxnSpPr>
          <p:nvPr/>
        </p:nvCxnSpPr>
        <p:spPr>
          <a:xfrm>
            <a:off x="2130475" y="4386300"/>
            <a:ext cx="28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2437375" y="4197900"/>
            <a:ext cx="5354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</a:t>
            </a:r>
          </a:p>
        </p:txBody>
      </p:sp>
      <p:sp>
        <p:nvSpPr>
          <p:cNvPr id="294" name="Shape 294"/>
          <p:cNvSpPr/>
          <p:nvPr/>
        </p:nvSpPr>
        <p:spPr>
          <a:xfrm>
            <a:off x="3326967" y="4191900"/>
            <a:ext cx="3810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295" name="Shape 295"/>
          <p:cNvCxnSpPr>
            <a:stCxn id="296" idx="6"/>
            <a:endCxn id="294" idx="2"/>
          </p:cNvCxnSpPr>
          <p:nvPr/>
        </p:nvCxnSpPr>
        <p:spPr>
          <a:xfrm>
            <a:off x="2972967" y="4386000"/>
            <a:ext cx="3540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stCxn id="294" idx="6"/>
            <a:endCxn id="298" idx="1"/>
          </p:cNvCxnSpPr>
          <p:nvPr/>
        </p:nvCxnSpPr>
        <p:spPr>
          <a:xfrm>
            <a:off x="3707967" y="4386600"/>
            <a:ext cx="329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>
            <a:off x="2539975" y="36840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300" name="Shape 300"/>
          <p:cNvCxnSpPr>
            <a:endCxn id="299" idx="6"/>
          </p:cNvCxnSpPr>
          <p:nvPr/>
        </p:nvCxnSpPr>
        <p:spPr>
          <a:xfrm flipH="1" rot="5400000">
            <a:off x="2727475" y="4021500"/>
            <a:ext cx="525000" cy="23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stCxn id="299" idx="2"/>
          </p:cNvCxnSpPr>
          <p:nvPr/>
        </p:nvCxnSpPr>
        <p:spPr>
          <a:xfrm flipH="1">
            <a:off x="2219275" y="3878700"/>
            <a:ext cx="320700" cy="476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4940475" y="3338675"/>
            <a:ext cx="8111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&lt;Ciclo&gt;</a:t>
            </a:r>
          </a:p>
        </p:txBody>
      </p:sp>
      <p:sp>
        <p:nvSpPr>
          <p:cNvPr id="303" name="Shape 303"/>
          <p:cNvSpPr/>
          <p:nvPr/>
        </p:nvSpPr>
        <p:spPr>
          <a:xfrm>
            <a:off x="5675400" y="39299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Mientras </a:t>
            </a:r>
          </a:p>
        </p:txBody>
      </p:sp>
      <p:sp>
        <p:nvSpPr>
          <p:cNvPr id="304" name="Shape 304"/>
          <p:cNvSpPr/>
          <p:nvPr/>
        </p:nvSpPr>
        <p:spPr>
          <a:xfrm>
            <a:off x="5683750" y="44455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Para </a:t>
            </a:r>
          </a:p>
        </p:txBody>
      </p:sp>
      <p:cxnSp>
        <p:nvCxnSpPr>
          <p:cNvPr id="305" name="Shape 305"/>
          <p:cNvCxnSpPr/>
          <p:nvPr/>
        </p:nvCxnSpPr>
        <p:spPr>
          <a:xfrm flipH="1" rot="10800000">
            <a:off x="6910862" y="4117724"/>
            <a:ext cx="1229399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6" name="Shape 306"/>
          <p:cNvCxnSpPr/>
          <p:nvPr/>
        </p:nvCxnSpPr>
        <p:spPr>
          <a:xfrm>
            <a:off x="5347862" y="415237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/>
          <p:nvPr/>
        </p:nvCxnSpPr>
        <p:spPr>
          <a:xfrm>
            <a:off x="5347862" y="463390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304" idx="3"/>
          </p:cNvCxnSpPr>
          <p:nvPr/>
        </p:nvCxnSpPr>
        <p:spPr>
          <a:xfrm flipH="1" rot="10800000">
            <a:off x="6895750" y="4633599"/>
            <a:ext cx="4980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7401900" y="4154125"/>
            <a:ext cx="10200" cy="480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 flipH="1">
            <a:off x="5356425" y="3651875"/>
            <a:ext cx="4199" cy="9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2247583" y="4386361"/>
            <a:ext cx="0" cy="290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2" name="Shape 312"/>
          <p:cNvCxnSpPr/>
          <p:nvPr/>
        </p:nvCxnSpPr>
        <p:spPr>
          <a:xfrm flipH="1">
            <a:off x="2235475" y="4657784"/>
            <a:ext cx="874199" cy="7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3101439" y="4385677"/>
            <a:ext cx="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1919950" y="2488637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{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727650" y="2647387"/>
            <a:ext cx="3069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/>
          <p:nvPr/>
        </p:nvSpPr>
        <p:spPr>
          <a:xfrm>
            <a:off x="2565100" y="2481625"/>
            <a:ext cx="1145100" cy="38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316" name="Shape 316"/>
          <p:cNvCxnSpPr>
            <a:stCxn id="279" idx="6"/>
            <a:endCxn id="315" idx="1"/>
          </p:cNvCxnSpPr>
          <p:nvPr/>
        </p:nvCxnSpPr>
        <p:spPr>
          <a:xfrm flipH="1" rot="10800000">
            <a:off x="2250250" y="2676437"/>
            <a:ext cx="314700" cy="6900"/>
          </a:xfrm>
          <a:prstGeom prst="bentConnector3">
            <a:avLst>
              <a:gd fmla="val 4997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/>
          <p:nvPr/>
        </p:nvSpPr>
        <p:spPr>
          <a:xfrm>
            <a:off x="4025037" y="24533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4381687" y="2647387"/>
            <a:ext cx="3069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1629050" y="2666200"/>
            <a:ext cx="0" cy="42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1648533" y="3084850"/>
            <a:ext cx="2849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4451450" y="2666050"/>
            <a:ext cx="599" cy="418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6910862" y="24542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7277487" y="264208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4039137" y="419852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4405762" y="438633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36225" y="315675"/>
            <a:ext cx="1333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&lt;Mientras&gt;</a:t>
            </a:r>
          </a:p>
        </p:txBody>
      </p:sp>
      <p:sp>
        <p:nvSpPr>
          <p:cNvPr id="331" name="Shape 331"/>
          <p:cNvSpPr/>
          <p:nvPr/>
        </p:nvSpPr>
        <p:spPr>
          <a:xfrm>
            <a:off x="436275" y="1082600"/>
            <a:ext cx="13332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mientras</a:t>
            </a:r>
          </a:p>
        </p:txBody>
      </p:sp>
      <p:cxnSp>
        <p:nvCxnSpPr>
          <p:cNvPr id="332" name="Shape 332"/>
          <p:cNvCxnSpPr>
            <a:stCxn id="330" idx="2"/>
            <a:endCxn id="331" idx="0"/>
          </p:cNvCxnSpPr>
          <p:nvPr/>
        </p:nvCxnSpPr>
        <p:spPr>
          <a:xfrm>
            <a:off x="1102825" y="705075"/>
            <a:ext cx="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/>
          <p:nvPr/>
        </p:nvSpPr>
        <p:spPr>
          <a:xfrm>
            <a:off x="2130196" y="1082600"/>
            <a:ext cx="30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334" name="Shape 334"/>
          <p:cNvCxnSpPr>
            <a:stCxn id="331" idx="6"/>
            <a:endCxn id="333" idx="2"/>
          </p:cNvCxnSpPr>
          <p:nvPr/>
        </p:nvCxnSpPr>
        <p:spPr>
          <a:xfrm>
            <a:off x="1769475" y="1277300"/>
            <a:ext cx="3606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5" name="Shape 335"/>
          <p:cNvSpPr/>
          <p:nvPr/>
        </p:nvSpPr>
        <p:spPr>
          <a:xfrm>
            <a:off x="2689884" y="1088900"/>
            <a:ext cx="10938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336" name="Shape 336"/>
          <p:cNvCxnSpPr>
            <a:stCxn id="333" idx="6"/>
            <a:endCxn id="335" idx="1"/>
          </p:cNvCxnSpPr>
          <p:nvPr/>
        </p:nvCxnSpPr>
        <p:spPr>
          <a:xfrm>
            <a:off x="2430496" y="1277300"/>
            <a:ext cx="2595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/>
          <p:nvPr/>
        </p:nvCxnSpPr>
        <p:spPr>
          <a:xfrm>
            <a:off x="3783626" y="1277600"/>
            <a:ext cx="3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8" name="Shape 338"/>
          <p:cNvSpPr/>
          <p:nvPr/>
        </p:nvSpPr>
        <p:spPr>
          <a:xfrm>
            <a:off x="4108550" y="1082900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339" name="Shape 339"/>
          <p:cNvCxnSpPr/>
          <p:nvPr/>
        </p:nvCxnSpPr>
        <p:spPr>
          <a:xfrm>
            <a:off x="4433451" y="1277300"/>
            <a:ext cx="3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0" name="Shape 340"/>
          <p:cNvSpPr/>
          <p:nvPr/>
        </p:nvSpPr>
        <p:spPr>
          <a:xfrm>
            <a:off x="4758325" y="1082600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[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5083226" y="1277000"/>
            <a:ext cx="3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" name="Shape 342"/>
          <p:cNvSpPr/>
          <p:nvPr/>
        </p:nvSpPr>
        <p:spPr>
          <a:xfrm>
            <a:off x="5408110" y="1088900"/>
            <a:ext cx="10938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Estatuto </a:t>
            </a:r>
          </a:p>
        </p:txBody>
      </p:sp>
      <p:cxnSp>
        <p:nvCxnSpPr>
          <p:cNvPr id="343" name="Shape 343"/>
          <p:cNvCxnSpPr/>
          <p:nvPr/>
        </p:nvCxnSpPr>
        <p:spPr>
          <a:xfrm>
            <a:off x="6501910" y="1277300"/>
            <a:ext cx="259499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6761300" y="1082900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]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36225" y="1620925"/>
            <a:ext cx="1333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&lt;Para&gt;</a:t>
            </a:r>
          </a:p>
        </p:txBody>
      </p:sp>
      <p:sp>
        <p:nvSpPr>
          <p:cNvPr id="346" name="Shape 346"/>
          <p:cNvSpPr/>
          <p:nvPr/>
        </p:nvSpPr>
        <p:spPr>
          <a:xfrm>
            <a:off x="436275" y="2387850"/>
            <a:ext cx="13332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para</a:t>
            </a:r>
          </a:p>
        </p:txBody>
      </p:sp>
      <p:cxnSp>
        <p:nvCxnSpPr>
          <p:cNvPr id="347" name="Shape 347"/>
          <p:cNvCxnSpPr>
            <a:stCxn id="345" idx="2"/>
            <a:endCxn id="346" idx="0"/>
          </p:cNvCxnSpPr>
          <p:nvPr/>
        </p:nvCxnSpPr>
        <p:spPr>
          <a:xfrm>
            <a:off x="1102825" y="2010325"/>
            <a:ext cx="0" cy="3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/>
          <p:nvPr/>
        </p:nvSpPr>
        <p:spPr>
          <a:xfrm>
            <a:off x="2052221" y="2387850"/>
            <a:ext cx="30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349" name="Shape 349"/>
          <p:cNvCxnSpPr>
            <a:stCxn id="346" idx="6"/>
            <a:endCxn id="348" idx="2"/>
          </p:cNvCxnSpPr>
          <p:nvPr/>
        </p:nvCxnSpPr>
        <p:spPr>
          <a:xfrm>
            <a:off x="1769475" y="2582550"/>
            <a:ext cx="2826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0" name="Shape 350"/>
          <p:cNvSpPr/>
          <p:nvPr/>
        </p:nvSpPr>
        <p:spPr>
          <a:xfrm>
            <a:off x="5253647" y="2427962"/>
            <a:ext cx="10938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351" name="Shape 351"/>
          <p:cNvCxnSpPr>
            <a:stCxn id="348" idx="6"/>
            <a:endCxn id="352" idx="2"/>
          </p:cNvCxnSpPr>
          <p:nvPr/>
        </p:nvCxnSpPr>
        <p:spPr>
          <a:xfrm flipH="1" rot="10800000">
            <a:off x="2352521" y="2581950"/>
            <a:ext cx="282900" cy="600"/>
          </a:xfrm>
          <a:prstGeom prst="bentConnector3">
            <a:avLst>
              <a:gd fmla="val 4997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6080763" y="3185625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354" name="Shape 354"/>
          <p:cNvCxnSpPr/>
          <p:nvPr/>
        </p:nvCxnSpPr>
        <p:spPr>
          <a:xfrm>
            <a:off x="6405664" y="3380025"/>
            <a:ext cx="3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6730538" y="3185325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{</a:t>
            </a:r>
          </a:p>
        </p:txBody>
      </p:sp>
      <p:cxnSp>
        <p:nvCxnSpPr>
          <p:cNvPr id="356" name="Shape 356"/>
          <p:cNvCxnSpPr/>
          <p:nvPr/>
        </p:nvCxnSpPr>
        <p:spPr>
          <a:xfrm>
            <a:off x="7055439" y="3379725"/>
            <a:ext cx="3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7" name="Shape 357"/>
          <p:cNvSpPr/>
          <p:nvPr/>
        </p:nvSpPr>
        <p:spPr>
          <a:xfrm>
            <a:off x="7380322" y="3191625"/>
            <a:ext cx="10938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Estatuto 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474122" y="3380025"/>
            <a:ext cx="259499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/>
          <p:nvPr/>
        </p:nvSpPr>
        <p:spPr>
          <a:xfrm>
            <a:off x="8733513" y="3185625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cxnSp>
        <p:nvCxnSpPr>
          <p:cNvPr id="360" name="Shape 360"/>
          <p:cNvCxnSpPr>
            <a:stCxn id="352" idx="6"/>
            <a:endCxn id="361" idx="2"/>
          </p:cNvCxnSpPr>
          <p:nvPr/>
        </p:nvCxnSpPr>
        <p:spPr>
          <a:xfrm>
            <a:off x="3170774" y="2581950"/>
            <a:ext cx="178199" cy="1800"/>
          </a:xfrm>
          <a:prstGeom prst="bentConnector3">
            <a:avLst>
              <a:gd fmla="val 5003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3893400" y="2394150"/>
            <a:ext cx="5354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363" name="Shape 363"/>
          <p:cNvSpPr/>
          <p:nvPr/>
        </p:nvSpPr>
        <p:spPr>
          <a:xfrm>
            <a:off x="4711549" y="2388150"/>
            <a:ext cx="259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364" name="Shape 364"/>
          <p:cNvCxnSpPr>
            <a:stCxn id="365" idx="6"/>
            <a:endCxn id="363" idx="2"/>
          </p:cNvCxnSpPr>
          <p:nvPr/>
        </p:nvCxnSpPr>
        <p:spPr>
          <a:xfrm>
            <a:off x="4428949" y="2582250"/>
            <a:ext cx="282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4986924" y="2582550"/>
            <a:ext cx="2826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6630049" y="2418962"/>
            <a:ext cx="259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368" name="Shape 368"/>
          <p:cNvCxnSpPr>
            <a:stCxn id="369" idx="6"/>
            <a:endCxn id="367" idx="2"/>
          </p:cNvCxnSpPr>
          <p:nvPr/>
        </p:nvCxnSpPr>
        <p:spPr>
          <a:xfrm>
            <a:off x="6347449" y="2613062"/>
            <a:ext cx="282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0" name="Shape 370"/>
          <p:cNvSpPr/>
          <p:nvPr/>
        </p:nvSpPr>
        <p:spPr>
          <a:xfrm>
            <a:off x="7151722" y="2431762"/>
            <a:ext cx="10938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6889549" y="2616212"/>
            <a:ext cx="2826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70" idx="3"/>
            <a:endCxn id="353" idx="2"/>
          </p:cNvCxnSpPr>
          <p:nvPr/>
        </p:nvCxnSpPr>
        <p:spPr>
          <a:xfrm flipH="1">
            <a:off x="6080722" y="2620462"/>
            <a:ext cx="2164800" cy="759900"/>
          </a:xfrm>
          <a:prstGeom prst="bentConnector5">
            <a:avLst>
              <a:gd fmla="val -11000" name="adj1"/>
              <a:gd fmla="val 49603" name="adj2"/>
              <a:gd fmla="val 110998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/>
          <p:nvPr/>
        </p:nvCxnSpPr>
        <p:spPr>
          <a:xfrm rot="10800000">
            <a:off x="6641102" y="816649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 flipH="1" rot="10800000">
            <a:off x="5237775" y="834450"/>
            <a:ext cx="14232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5251181" y="841400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/>
          <p:nvPr/>
        </p:nvCxnSpPr>
        <p:spPr>
          <a:xfrm>
            <a:off x="7202735" y="3380775"/>
            <a:ext cx="0" cy="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377" name="Shape 377"/>
          <p:cNvCxnSpPr/>
          <p:nvPr/>
        </p:nvCxnSpPr>
        <p:spPr>
          <a:xfrm flipH="1">
            <a:off x="7182888" y="3811475"/>
            <a:ext cx="1423200" cy="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8592681" y="3379724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2" name="Shape 352"/>
          <p:cNvSpPr/>
          <p:nvPr/>
        </p:nvSpPr>
        <p:spPr>
          <a:xfrm>
            <a:off x="2635275" y="2387250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sp>
        <p:nvSpPr>
          <p:cNvPr id="361" name="Shape 361"/>
          <p:cNvSpPr/>
          <p:nvPr/>
        </p:nvSpPr>
        <p:spPr>
          <a:xfrm>
            <a:off x="3349113" y="2388900"/>
            <a:ext cx="3249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=</a:t>
            </a:r>
          </a:p>
        </p:txBody>
      </p:sp>
      <p:cxnSp>
        <p:nvCxnSpPr>
          <p:cNvPr id="379" name="Shape 379"/>
          <p:cNvCxnSpPr>
            <a:stCxn id="361" idx="6"/>
            <a:endCxn id="362" idx="1"/>
          </p:cNvCxnSpPr>
          <p:nvPr/>
        </p:nvCxnSpPr>
        <p:spPr>
          <a:xfrm flipH="1" rot="10800000">
            <a:off x="3674013" y="2582700"/>
            <a:ext cx="219300" cy="9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208925" y="612550"/>
            <a:ext cx="939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&lt;Factor&gt;</a:t>
            </a:r>
          </a:p>
        </p:txBody>
      </p:sp>
      <p:sp>
        <p:nvSpPr>
          <p:cNvPr id="385" name="Shape 385"/>
          <p:cNvSpPr/>
          <p:nvPr/>
        </p:nvSpPr>
        <p:spPr>
          <a:xfrm>
            <a:off x="2554700" y="1986850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x="677675" y="2446025"/>
            <a:ext cx="1614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7" name="Shape 387"/>
          <p:cNvSpPr/>
          <p:nvPr/>
        </p:nvSpPr>
        <p:spPr>
          <a:xfrm>
            <a:off x="1378125" y="13794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388" name="Shape 388"/>
          <p:cNvCxnSpPr>
            <a:endCxn id="387" idx="2"/>
          </p:cNvCxnSpPr>
          <p:nvPr/>
        </p:nvCxnSpPr>
        <p:spPr>
          <a:xfrm flipH="1" rot="10800000">
            <a:off x="677624" y="1574175"/>
            <a:ext cx="700500" cy="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1994025" y="1385775"/>
            <a:ext cx="12035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Expresión </a:t>
            </a:r>
          </a:p>
        </p:txBody>
      </p:sp>
      <p:cxnSp>
        <p:nvCxnSpPr>
          <p:cNvPr id="390" name="Shape 390"/>
          <p:cNvCxnSpPr>
            <a:stCxn id="387" idx="6"/>
            <a:endCxn id="389" idx="1"/>
          </p:cNvCxnSpPr>
          <p:nvPr/>
        </p:nvCxnSpPr>
        <p:spPr>
          <a:xfrm>
            <a:off x="1708425" y="1574175"/>
            <a:ext cx="28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1" name="Shape 391"/>
          <p:cNvCxnSpPr/>
          <p:nvPr/>
        </p:nvCxnSpPr>
        <p:spPr>
          <a:xfrm>
            <a:off x="3812948" y="1574475"/>
            <a:ext cx="11262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92" name="Shape 392"/>
          <p:cNvSpPr/>
          <p:nvPr/>
        </p:nvSpPr>
        <p:spPr>
          <a:xfrm>
            <a:off x="3482637" y="13797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393" name="Shape 393"/>
          <p:cNvCxnSpPr>
            <a:stCxn id="389" idx="3"/>
            <a:endCxn id="392" idx="2"/>
          </p:cNvCxnSpPr>
          <p:nvPr/>
        </p:nvCxnSpPr>
        <p:spPr>
          <a:xfrm>
            <a:off x="3197624" y="1574474"/>
            <a:ext cx="2849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4" name="Shape 394"/>
          <p:cNvSpPr/>
          <p:nvPr/>
        </p:nvSpPr>
        <p:spPr>
          <a:xfrm>
            <a:off x="3742500" y="2127800"/>
            <a:ext cx="819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 Cte </a:t>
            </a:r>
          </a:p>
        </p:txBody>
      </p:sp>
      <p:cxnSp>
        <p:nvCxnSpPr>
          <p:cNvPr id="395" name="Shape 395"/>
          <p:cNvCxnSpPr>
            <a:endCxn id="394" idx="1"/>
          </p:cNvCxnSpPr>
          <p:nvPr/>
        </p:nvCxnSpPr>
        <p:spPr>
          <a:xfrm flipH="1" rot="10800000">
            <a:off x="3337499" y="2316499"/>
            <a:ext cx="4050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6" name="Shape 396"/>
          <p:cNvCxnSpPr>
            <a:stCxn id="394" idx="3"/>
            <a:endCxn id="394" idx="3"/>
          </p:cNvCxnSpPr>
          <p:nvPr/>
        </p:nvCxnSpPr>
        <p:spPr>
          <a:xfrm>
            <a:off x="4561500" y="2316499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 flipH="1" rot="10800000">
            <a:off x="4561440" y="2311700"/>
            <a:ext cx="113100" cy="4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/>
          <p:nvPr/>
        </p:nvCxnSpPr>
        <p:spPr>
          <a:xfrm flipH="1" rot="10800000">
            <a:off x="4677178" y="1580175"/>
            <a:ext cx="5100" cy="731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9" name="Shape 399"/>
          <p:cNvSpPr/>
          <p:nvPr/>
        </p:nvSpPr>
        <p:spPr>
          <a:xfrm>
            <a:off x="2554700" y="2492125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3337625" y="2174675"/>
            <a:ext cx="0" cy="5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stCxn id="385" idx="6"/>
          </p:cNvCxnSpPr>
          <p:nvPr/>
        </p:nvCxnSpPr>
        <p:spPr>
          <a:xfrm flipH="1" rot="10800000">
            <a:off x="3090199" y="2174650"/>
            <a:ext cx="247499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>
            <a:stCxn id="399" idx="6"/>
          </p:cNvCxnSpPr>
          <p:nvPr/>
        </p:nvCxnSpPr>
        <p:spPr>
          <a:xfrm>
            <a:off x="3090199" y="2686825"/>
            <a:ext cx="260999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3" name="Shape 403"/>
          <p:cNvCxnSpPr/>
          <p:nvPr/>
        </p:nvCxnSpPr>
        <p:spPr>
          <a:xfrm flipH="1" rot="10800000">
            <a:off x="2307200" y="2178099"/>
            <a:ext cx="2475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4" name="Shape 404"/>
          <p:cNvCxnSpPr>
            <a:endCxn id="399" idx="2"/>
          </p:cNvCxnSpPr>
          <p:nvPr/>
        </p:nvCxnSpPr>
        <p:spPr>
          <a:xfrm flipH="1" rot="10800000">
            <a:off x="2279000" y="2686825"/>
            <a:ext cx="275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2295750" y="2174675"/>
            <a:ext cx="0" cy="5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6" name="Shape 406"/>
          <p:cNvCxnSpPr/>
          <p:nvPr/>
        </p:nvCxnSpPr>
        <p:spPr>
          <a:xfrm flipH="1">
            <a:off x="677675" y="1001950"/>
            <a:ext cx="1199" cy="1416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7" name="Shape 407"/>
          <p:cNvSpPr txBox="1"/>
          <p:nvPr/>
        </p:nvSpPr>
        <p:spPr>
          <a:xfrm>
            <a:off x="4941950" y="587125"/>
            <a:ext cx="114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&lt;Var Cte&gt;</a:t>
            </a:r>
          </a:p>
        </p:txBody>
      </p:sp>
      <p:cxnSp>
        <p:nvCxnSpPr>
          <p:cNvPr id="408" name="Shape 408"/>
          <p:cNvCxnSpPr>
            <a:stCxn id="409" idx="6"/>
          </p:cNvCxnSpPr>
          <p:nvPr/>
        </p:nvCxnSpPr>
        <p:spPr>
          <a:xfrm flipH="1" rot="10800000">
            <a:off x="6367549" y="1302237"/>
            <a:ext cx="2604299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/>
          <p:nvPr/>
        </p:nvCxnSpPr>
        <p:spPr>
          <a:xfrm>
            <a:off x="5501737" y="132462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11" name="Shape 411"/>
          <p:cNvCxnSpPr/>
          <p:nvPr/>
        </p:nvCxnSpPr>
        <p:spPr>
          <a:xfrm>
            <a:off x="7125825" y="3330450"/>
            <a:ext cx="1572600" cy="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2" name="Shape 412"/>
          <p:cNvCxnSpPr/>
          <p:nvPr/>
        </p:nvCxnSpPr>
        <p:spPr>
          <a:xfrm flipH="1" rot="10800000">
            <a:off x="7125825" y="3841524"/>
            <a:ext cx="1585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3" name="Shape 413"/>
          <p:cNvCxnSpPr>
            <a:stCxn id="407" idx="2"/>
          </p:cNvCxnSpPr>
          <p:nvPr/>
        </p:nvCxnSpPr>
        <p:spPr>
          <a:xfrm flipH="1" rot="-5400000">
            <a:off x="3915650" y="2575375"/>
            <a:ext cx="3902700" cy="705000"/>
          </a:xfrm>
          <a:prstGeom prst="bentConnector3">
            <a:avLst>
              <a:gd fmla="val 9976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14" name="Shape 414"/>
          <p:cNvCxnSpPr/>
          <p:nvPr/>
        </p:nvCxnSpPr>
        <p:spPr>
          <a:xfrm flipH="1" rot="10800000">
            <a:off x="7064750" y="4349300"/>
            <a:ext cx="1646700" cy="6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9" name="Shape 409"/>
          <p:cNvSpPr/>
          <p:nvPr/>
        </p:nvSpPr>
        <p:spPr>
          <a:xfrm>
            <a:off x="5832050" y="1120437"/>
            <a:ext cx="5354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sp>
        <p:nvSpPr>
          <p:cNvPr id="415" name="Shape 415"/>
          <p:cNvSpPr/>
          <p:nvPr/>
        </p:nvSpPr>
        <p:spPr>
          <a:xfrm>
            <a:off x="6213050" y="3149525"/>
            <a:ext cx="887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cte e </a:t>
            </a:r>
          </a:p>
        </p:txBody>
      </p:sp>
      <p:sp>
        <p:nvSpPr>
          <p:cNvPr id="416" name="Shape 416"/>
          <p:cNvSpPr/>
          <p:nvPr/>
        </p:nvSpPr>
        <p:spPr>
          <a:xfrm>
            <a:off x="6219212" y="3661212"/>
            <a:ext cx="887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cte f </a:t>
            </a:r>
          </a:p>
        </p:txBody>
      </p:sp>
      <p:sp>
        <p:nvSpPr>
          <p:cNvPr id="417" name="Shape 417"/>
          <p:cNvSpPr/>
          <p:nvPr/>
        </p:nvSpPr>
        <p:spPr>
          <a:xfrm>
            <a:off x="6219225" y="4684625"/>
            <a:ext cx="887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cte c </a:t>
            </a:r>
          </a:p>
        </p:txBody>
      </p:sp>
      <p:sp>
        <p:nvSpPr>
          <p:cNvPr id="418" name="Shape 418"/>
          <p:cNvSpPr/>
          <p:nvPr/>
        </p:nvSpPr>
        <p:spPr>
          <a:xfrm>
            <a:off x="6219212" y="4172925"/>
            <a:ext cx="887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cte b </a:t>
            </a:r>
          </a:p>
        </p:txBody>
      </p:sp>
      <p:sp>
        <p:nvSpPr>
          <p:cNvPr id="419" name="Shape 419"/>
          <p:cNvSpPr/>
          <p:nvPr/>
        </p:nvSpPr>
        <p:spPr>
          <a:xfrm>
            <a:off x="6788325" y="17604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sp>
        <p:nvSpPr>
          <p:cNvPr id="420" name="Shape 420"/>
          <p:cNvSpPr/>
          <p:nvPr/>
        </p:nvSpPr>
        <p:spPr>
          <a:xfrm>
            <a:off x="7404225" y="17667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421" name="Shape 421"/>
          <p:cNvCxnSpPr>
            <a:stCxn id="419" idx="6"/>
            <a:endCxn id="420" idx="1"/>
          </p:cNvCxnSpPr>
          <p:nvPr/>
        </p:nvCxnSpPr>
        <p:spPr>
          <a:xfrm>
            <a:off x="7118625" y="1955175"/>
            <a:ext cx="28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2" name="Shape 422"/>
          <p:cNvSpPr/>
          <p:nvPr/>
        </p:nvSpPr>
        <p:spPr>
          <a:xfrm>
            <a:off x="8154447" y="1761075"/>
            <a:ext cx="275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423" name="Shape 423"/>
          <p:cNvCxnSpPr>
            <a:stCxn id="420" idx="3"/>
            <a:endCxn id="422" idx="2"/>
          </p:cNvCxnSpPr>
          <p:nvPr/>
        </p:nvCxnSpPr>
        <p:spPr>
          <a:xfrm>
            <a:off x="7902224" y="1955474"/>
            <a:ext cx="252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>
            <a:stCxn id="425" idx="2"/>
          </p:cNvCxnSpPr>
          <p:nvPr/>
        </p:nvCxnSpPr>
        <p:spPr>
          <a:xfrm rot="10800000">
            <a:off x="7228547" y="1991050"/>
            <a:ext cx="238200" cy="427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25" name="Shape 425"/>
          <p:cNvSpPr/>
          <p:nvPr/>
        </p:nvSpPr>
        <p:spPr>
          <a:xfrm>
            <a:off x="7466747" y="2223850"/>
            <a:ext cx="275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426" name="Shape 426"/>
          <p:cNvCxnSpPr>
            <a:endCxn id="425" idx="6"/>
          </p:cNvCxnSpPr>
          <p:nvPr/>
        </p:nvCxnSpPr>
        <p:spPr>
          <a:xfrm rot="5400000">
            <a:off x="7654247" y="2088249"/>
            <a:ext cx="418500" cy="242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27" name="Shape 427"/>
          <p:cNvSpPr/>
          <p:nvPr/>
        </p:nvSpPr>
        <p:spPr>
          <a:xfrm>
            <a:off x="6820012" y="2712262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</a:t>
            </a:r>
          </a:p>
        </p:txBody>
      </p:sp>
      <p:cxnSp>
        <p:nvCxnSpPr>
          <p:cNvPr id="428" name="Shape 428"/>
          <p:cNvCxnSpPr>
            <a:endCxn id="427" idx="2"/>
          </p:cNvCxnSpPr>
          <p:nvPr/>
        </p:nvCxnSpPr>
        <p:spPr>
          <a:xfrm flipH="1" rot="-5400000">
            <a:off x="5896912" y="1983862"/>
            <a:ext cx="1582200" cy="264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/>
          <p:nvPr/>
        </p:nvSpPr>
        <p:spPr>
          <a:xfrm>
            <a:off x="7435912" y="2718562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430" name="Shape 430"/>
          <p:cNvCxnSpPr>
            <a:stCxn id="427" idx="6"/>
            <a:endCxn id="429" idx="1"/>
          </p:cNvCxnSpPr>
          <p:nvPr/>
        </p:nvCxnSpPr>
        <p:spPr>
          <a:xfrm>
            <a:off x="7150312" y="2906962"/>
            <a:ext cx="28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1" name="Shape 431"/>
          <p:cNvSpPr/>
          <p:nvPr/>
        </p:nvSpPr>
        <p:spPr>
          <a:xfrm>
            <a:off x="8186135" y="2712862"/>
            <a:ext cx="2756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]</a:t>
            </a:r>
          </a:p>
        </p:txBody>
      </p:sp>
      <p:cxnSp>
        <p:nvCxnSpPr>
          <p:cNvPr id="432" name="Shape 432"/>
          <p:cNvCxnSpPr>
            <a:stCxn id="429" idx="3"/>
            <a:endCxn id="431" idx="2"/>
          </p:cNvCxnSpPr>
          <p:nvPr/>
        </p:nvCxnSpPr>
        <p:spPr>
          <a:xfrm>
            <a:off x="7933912" y="2907262"/>
            <a:ext cx="252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3" name="Shape 433"/>
          <p:cNvCxnSpPr/>
          <p:nvPr/>
        </p:nvCxnSpPr>
        <p:spPr>
          <a:xfrm rot="-5400000">
            <a:off x="6124074" y="2295749"/>
            <a:ext cx="3541800" cy="1607100"/>
          </a:xfrm>
          <a:prstGeom prst="bentConnector3">
            <a:avLst>
              <a:gd fmla="val -3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4" name="Shape 434"/>
          <p:cNvCxnSpPr>
            <a:stCxn id="422" idx="6"/>
          </p:cNvCxnSpPr>
          <p:nvPr/>
        </p:nvCxnSpPr>
        <p:spPr>
          <a:xfrm flipH="1" rot="10800000">
            <a:off x="8430147" y="1953375"/>
            <a:ext cx="281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5" name="Shape 435"/>
          <p:cNvCxnSpPr/>
          <p:nvPr/>
        </p:nvCxnSpPr>
        <p:spPr>
          <a:xfrm>
            <a:off x="8461822" y="2909675"/>
            <a:ext cx="2367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6" name="Shape 436"/>
          <p:cNvCxnSpPr>
            <a:endCxn id="415" idx="2"/>
          </p:cNvCxnSpPr>
          <p:nvPr/>
        </p:nvCxnSpPr>
        <p:spPr>
          <a:xfrm>
            <a:off x="5508050" y="3333725"/>
            <a:ext cx="705000" cy="10500"/>
          </a:xfrm>
          <a:prstGeom prst="bentConnector3">
            <a:avLst>
              <a:gd fmla="val -184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endCxn id="416" idx="2"/>
          </p:cNvCxnSpPr>
          <p:nvPr/>
        </p:nvCxnSpPr>
        <p:spPr>
          <a:xfrm>
            <a:off x="5495012" y="3854412"/>
            <a:ext cx="724200" cy="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/>
          <p:nvPr/>
        </p:nvCxnSpPr>
        <p:spPr>
          <a:xfrm>
            <a:off x="5495012" y="4387812"/>
            <a:ext cx="724200" cy="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9" name="Shape 439"/>
          <p:cNvCxnSpPr/>
          <p:nvPr/>
        </p:nvCxnSpPr>
        <p:spPr>
          <a:xfrm>
            <a:off x="6549825" y="1953375"/>
            <a:ext cx="248400" cy="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648475" y="2056850"/>
            <a:ext cx="114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&lt;Color&gt;</a:t>
            </a:r>
          </a:p>
        </p:txBody>
      </p:sp>
      <p:sp>
        <p:nvSpPr>
          <p:cNvPr id="445" name="Shape 445"/>
          <p:cNvSpPr/>
          <p:nvPr/>
        </p:nvSpPr>
        <p:spPr>
          <a:xfrm>
            <a:off x="1535800" y="27243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Contorno </a:t>
            </a:r>
          </a:p>
        </p:txBody>
      </p:sp>
      <p:sp>
        <p:nvSpPr>
          <p:cNvPr id="446" name="Shape 446"/>
          <p:cNvSpPr/>
          <p:nvPr/>
        </p:nvSpPr>
        <p:spPr>
          <a:xfrm>
            <a:off x="1535800" y="33068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Relleno </a:t>
            </a:r>
          </a:p>
        </p:txBody>
      </p:sp>
      <p:cxnSp>
        <p:nvCxnSpPr>
          <p:cNvPr id="447" name="Shape 447"/>
          <p:cNvCxnSpPr/>
          <p:nvPr/>
        </p:nvCxnSpPr>
        <p:spPr>
          <a:xfrm flipH="1" rot="10800000">
            <a:off x="2771262" y="2912099"/>
            <a:ext cx="1229399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8" name="Shape 448"/>
          <p:cNvCxnSpPr/>
          <p:nvPr/>
        </p:nvCxnSpPr>
        <p:spPr>
          <a:xfrm>
            <a:off x="1221037" y="2446250"/>
            <a:ext cx="6599" cy="10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9" name="Shape 449"/>
          <p:cNvCxnSpPr/>
          <p:nvPr/>
        </p:nvCxnSpPr>
        <p:spPr>
          <a:xfrm flipH="1" rot="10800000">
            <a:off x="2756153" y="3428567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/>
          <p:nvPr/>
        </p:nvCxnSpPr>
        <p:spPr>
          <a:xfrm flipH="1" rot="10800000">
            <a:off x="3260500" y="2914064"/>
            <a:ext cx="6599" cy="513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1" name="Shape 451"/>
          <p:cNvSpPr txBox="1"/>
          <p:nvPr/>
        </p:nvSpPr>
        <p:spPr>
          <a:xfrm>
            <a:off x="422800" y="163675"/>
            <a:ext cx="114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&lt;Objeto&gt;</a:t>
            </a:r>
          </a:p>
        </p:txBody>
      </p:sp>
      <p:sp>
        <p:nvSpPr>
          <p:cNvPr id="452" name="Shape 452"/>
          <p:cNvSpPr/>
          <p:nvPr/>
        </p:nvSpPr>
        <p:spPr>
          <a:xfrm>
            <a:off x="1310125" y="8311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Figura </a:t>
            </a:r>
          </a:p>
        </p:txBody>
      </p:sp>
      <p:sp>
        <p:nvSpPr>
          <p:cNvPr id="453" name="Shape 453"/>
          <p:cNvSpPr/>
          <p:nvPr/>
        </p:nvSpPr>
        <p:spPr>
          <a:xfrm>
            <a:off x="1318475" y="13467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Texto </a:t>
            </a:r>
          </a:p>
        </p:txBody>
      </p:sp>
      <p:sp>
        <p:nvSpPr>
          <p:cNvPr id="454" name="Shape 454"/>
          <p:cNvSpPr/>
          <p:nvPr/>
        </p:nvSpPr>
        <p:spPr>
          <a:xfrm>
            <a:off x="5948150" y="820100"/>
            <a:ext cx="1212000" cy="38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Rotación </a:t>
            </a:r>
          </a:p>
        </p:txBody>
      </p:sp>
      <p:cxnSp>
        <p:nvCxnSpPr>
          <p:cNvPr id="455" name="Shape 455"/>
          <p:cNvCxnSpPr/>
          <p:nvPr/>
        </p:nvCxnSpPr>
        <p:spPr>
          <a:xfrm>
            <a:off x="1208362" y="299402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6" name="Shape 456"/>
          <p:cNvCxnSpPr/>
          <p:nvPr/>
        </p:nvCxnSpPr>
        <p:spPr>
          <a:xfrm>
            <a:off x="1208375" y="3506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7" name="Shape 457"/>
          <p:cNvSpPr txBox="1"/>
          <p:nvPr/>
        </p:nvSpPr>
        <p:spPr>
          <a:xfrm>
            <a:off x="4864425" y="1735850"/>
            <a:ext cx="1145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&lt;Figura&gt;</a:t>
            </a:r>
          </a:p>
        </p:txBody>
      </p:sp>
      <p:sp>
        <p:nvSpPr>
          <p:cNvPr id="458" name="Shape 458"/>
          <p:cNvSpPr/>
          <p:nvPr/>
        </p:nvSpPr>
        <p:spPr>
          <a:xfrm>
            <a:off x="5751750" y="24033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Cuadrado </a:t>
            </a:r>
          </a:p>
        </p:txBody>
      </p:sp>
      <p:sp>
        <p:nvSpPr>
          <p:cNvPr id="459" name="Shape 459"/>
          <p:cNvSpPr/>
          <p:nvPr/>
        </p:nvSpPr>
        <p:spPr>
          <a:xfrm>
            <a:off x="5751750" y="2862041"/>
            <a:ext cx="1212000" cy="325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Circulo </a:t>
            </a:r>
          </a:p>
        </p:txBody>
      </p:sp>
      <p:cxnSp>
        <p:nvCxnSpPr>
          <p:cNvPr id="460" name="Shape 460"/>
          <p:cNvCxnSpPr/>
          <p:nvPr/>
        </p:nvCxnSpPr>
        <p:spPr>
          <a:xfrm flipH="1" rot="10800000">
            <a:off x="6987212" y="2591099"/>
            <a:ext cx="1229399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/>
          <p:nvPr/>
        </p:nvCxnSpPr>
        <p:spPr>
          <a:xfrm flipH="1">
            <a:off x="5422287" y="2125250"/>
            <a:ext cx="14700" cy="22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2" name="Shape 462"/>
          <p:cNvCxnSpPr/>
          <p:nvPr/>
        </p:nvCxnSpPr>
        <p:spPr>
          <a:xfrm flipH="1" rot="10800000">
            <a:off x="6972103" y="2971250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 rot="10800000">
            <a:off x="7482999" y="2604350"/>
            <a:ext cx="7200" cy="2217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/>
          <p:nvPr/>
        </p:nvCxnSpPr>
        <p:spPr>
          <a:xfrm>
            <a:off x="5424312" y="267302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/>
          <p:nvPr/>
        </p:nvCxnSpPr>
        <p:spPr>
          <a:xfrm>
            <a:off x="5424325" y="3049278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/>
          <p:nvPr/>
        </p:nvSpPr>
        <p:spPr>
          <a:xfrm>
            <a:off x="5751750" y="326860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Arco </a:t>
            </a:r>
          </a:p>
        </p:txBody>
      </p:sp>
      <p:sp>
        <p:nvSpPr>
          <p:cNvPr id="467" name="Shape 467"/>
          <p:cNvSpPr/>
          <p:nvPr/>
        </p:nvSpPr>
        <p:spPr>
          <a:xfrm>
            <a:off x="5751750" y="372297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Triangulo </a:t>
            </a:r>
          </a:p>
        </p:txBody>
      </p:sp>
      <p:sp>
        <p:nvSpPr>
          <p:cNvPr id="468" name="Shape 468"/>
          <p:cNvSpPr/>
          <p:nvPr/>
        </p:nvSpPr>
        <p:spPr>
          <a:xfrm>
            <a:off x="5751750" y="4177350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Poligono </a:t>
            </a:r>
          </a:p>
        </p:txBody>
      </p:sp>
      <p:cxnSp>
        <p:nvCxnSpPr>
          <p:cNvPr id="469" name="Shape 469"/>
          <p:cNvCxnSpPr/>
          <p:nvPr/>
        </p:nvCxnSpPr>
        <p:spPr>
          <a:xfrm>
            <a:off x="5424325" y="3457003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/>
          <p:nvPr/>
        </p:nvCxnSpPr>
        <p:spPr>
          <a:xfrm>
            <a:off x="5424325" y="3911378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/>
          <p:nvPr/>
        </p:nvCxnSpPr>
        <p:spPr>
          <a:xfrm>
            <a:off x="5424325" y="4365753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/>
          <p:nvPr/>
        </p:nvCxnSpPr>
        <p:spPr>
          <a:xfrm flipH="1" rot="10800000">
            <a:off x="6972103" y="3454962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/>
          <p:nvPr/>
        </p:nvCxnSpPr>
        <p:spPr>
          <a:xfrm flipH="1" rot="10800000">
            <a:off x="6972103" y="3911525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 flipH="1" rot="10800000">
            <a:off x="6972103" y="4368100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>
            <a:stCxn id="451" idx="2"/>
            <a:endCxn id="452" idx="1"/>
          </p:cNvCxnSpPr>
          <p:nvPr/>
        </p:nvCxnSpPr>
        <p:spPr>
          <a:xfrm flipH="1" rot="-5400000">
            <a:off x="919300" y="629125"/>
            <a:ext cx="466800" cy="31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6" name="Shape 476"/>
          <p:cNvSpPr/>
          <p:nvPr/>
        </p:nvSpPr>
        <p:spPr>
          <a:xfrm>
            <a:off x="2838100" y="8311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Color </a:t>
            </a:r>
          </a:p>
        </p:txBody>
      </p:sp>
      <p:cxnSp>
        <p:nvCxnSpPr>
          <p:cNvPr id="477" name="Shape 477"/>
          <p:cNvCxnSpPr>
            <a:stCxn id="451" idx="2"/>
            <a:endCxn id="453" idx="1"/>
          </p:cNvCxnSpPr>
          <p:nvPr/>
        </p:nvCxnSpPr>
        <p:spPr>
          <a:xfrm flipH="1" rot="-5400000">
            <a:off x="665800" y="882625"/>
            <a:ext cx="982200" cy="323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52" idx="3"/>
            <a:endCxn id="476" idx="1"/>
          </p:cNvCxnSpPr>
          <p:nvPr/>
        </p:nvCxnSpPr>
        <p:spPr>
          <a:xfrm>
            <a:off x="2522125" y="1019824"/>
            <a:ext cx="315900" cy="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>
            <a:stCxn id="453" idx="3"/>
            <a:endCxn id="476" idx="1"/>
          </p:cNvCxnSpPr>
          <p:nvPr/>
        </p:nvCxnSpPr>
        <p:spPr>
          <a:xfrm flipH="1" rot="10800000">
            <a:off x="2530475" y="1019699"/>
            <a:ext cx="307500" cy="5157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0" name="Shape 480"/>
          <p:cNvCxnSpPr>
            <a:stCxn id="454" idx="3"/>
            <a:endCxn id="481" idx="1"/>
          </p:cNvCxnSpPr>
          <p:nvPr/>
        </p:nvCxnSpPr>
        <p:spPr>
          <a:xfrm flipH="1" rot="10800000">
            <a:off x="7160150" y="1005500"/>
            <a:ext cx="276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2" name="Shape 482"/>
          <p:cNvSpPr/>
          <p:nvPr/>
        </p:nvSpPr>
        <p:spPr>
          <a:xfrm>
            <a:off x="4408637" y="838237"/>
            <a:ext cx="1212000" cy="38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Grosor </a:t>
            </a:r>
          </a:p>
        </p:txBody>
      </p:sp>
      <p:cxnSp>
        <p:nvCxnSpPr>
          <p:cNvPr id="483" name="Shape 483"/>
          <p:cNvCxnSpPr>
            <a:stCxn id="476" idx="3"/>
            <a:endCxn id="482" idx="1"/>
          </p:cNvCxnSpPr>
          <p:nvPr/>
        </p:nvCxnSpPr>
        <p:spPr>
          <a:xfrm>
            <a:off x="4050100" y="1019824"/>
            <a:ext cx="358500" cy="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4" name="Shape 484"/>
          <p:cNvCxnSpPr>
            <a:stCxn id="482" idx="3"/>
            <a:endCxn id="454" idx="1"/>
          </p:cNvCxnSpPr>
          <p:nvPr/>
        </p:nvCxnSpPr>
        <p:spPr>
          <a:xfrm flipH="1" rot="10800000">
            <a:off x="5620637" y="1014937"/>
            <a:ext cx="3276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4204233" y="1041012"/>
            <a:ext cx="17700" cy="60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4214150" y="1475275"/>
            <a:ext cx="1554899" cy="9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7" name="Shape 487"/>
          <p:cNvCxnSpPr/>
          <p:nvPr/>
        </p:nvCxnSpPr>
        <p:spPr>
          <a:xfrm rot="10800000">
            <a:off x="5735768" y="1039962"/>
            <a:ext cx="0" cy="4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8" name="Shape 488"/>
          <p:cNvSpPr/>
          <p:nvPr/>
        </p:nvSpPr>
        <p:spPr>
          <a:xfrm>
            <a:off x="5751750" y="46317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Linea </a:t>
            </a:r>
          </a:p>
        </p:txBody>
      </p:sp>
      <p:cxnSp>
        <p:nvCxnSpPr>
          <p:cNvPr id="489" name="Shape 489"/>
          <p:cNvCxnSpPr>
            <a:endCxn id="488" idx="1"/>
          </p:cNvCxnSpPr>
          <p:nvPr/>
        </p:nvCxnSpPr>
        <p:spPr>
          <a:xfrm flipH="1" rot="-5400000">
            <a:off x="4246799" y="3315474"/>
            <a:ext cx="2695200" cy="314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0" name="Shape 490"/>
          <p:cNvCxnSpPr/>
          <p:nvPr/>
        </p:nvCxnSpPr>
        <p:spPr>
          <a:xfrm flipH="1" rot="10800000">
            <a:off x="6972103" y="4824675"/>
            <a:ext cx="497999" cy="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1" name="Shape 491"/>
          <p:cNvCxnSpPr/>
          <p:nvPr/>
        </p:nvCxnSpPr>
        <p:spPr>
          <a:xfrm>
            <a:off x="5819758" y="1024962"/>
            <a:ext cx="19199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2" name="Shape 492"/>
          <p:cNvCxnSpPr/>
          <p:nvPr/>
        </p:nvCxnSpPr>
        <p:spPr>
          <a:xfrm rot="10800000">
            <a:off x="5838675" y="1375525"/>
            <a:ext cx="1451999" cy="7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7257425" y="1023825"/>
            <a:ext cx="16799" cy="590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4" name="Shape 494"/>
          <p:cNvCxnSpPr/>
          <p:nvPr/>
        </p:nvCxnSpPr>
        <p:spPr>
          <a:xfrm flipH="1">
            <a:off x="4215800" y="1604850"/>
            <a:ext cx="3068399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5" name="Shape 495"/>
          <p:cNvCxnSpPr>
            <a:stCxn id="445" idx="3"/>
            <a:endCxn id="446" idx="1"/>
          </p:cNvCxnSpPr>
          <p:nvPr/>
        </p:nvCxnSpPr>
        <p:spPr>
          <a:xfrm flipH="1">
            <a:off x="1535800" y="2912999"/>
            <a:ext cx="1212000" cy="582600"/>
          </a:xfrm>
          <a:prstGeom prst="bentConnector5">
            <a:avLst>
              <a:gd fmla="val -19647" name="adj1"/>
              <a:gd fmla="val 49991" name="adj2"/>
              <a:gd fmla="val 119647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7436775" y="816925"/>
            <a:ext cx="1212000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Posicion </a:t>
            </a:r>
          </a:p>
        </p:txBody>
      </p:sp>
      <p:cxnSp>
        <p:nvCxnSpPr>
          <p:cNvPr id="496" name="Shape 496"/>
          <p:cNvCxnSpPr/>
          <p:nvPr/>
        </p:nvCxnSpPr>
        <p:spPr>
          <a:xfrm flipH="1" rot="10800000">
            <a:off x="8648775" y="1010149"/>
            <a:ext cx="276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140025" y="-2937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&lt;Cuadrado&gt;</a:t>
            </a:r>
          </a:p>
        </p:txBody>
      </p:sp>
      <p:sp>
        <p:nvSpPr>
          <p:cNvPr id="502" name="Shape 502"/>
          <p:cNvSpPr/>
          <p:nvPr/>
        </p:nvSpPr>
        <p:spPr>
          <a:xfrm>
            <a:off x="960525" y="47345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cuadrado</a:t>
            </a:r>
          </a:p>
        </p:txBody>
      </p:sp>
      <p:cxnSp>
        <p:nvCxnSpPr>
          <p:cNvPr id="503" name="Shape 503"/>
          <p:cNvCxnSpPr>
            <a:stCxn id="501" idx="2"/>
            <a:endCxn id="502" idx="2"/>
          </p:cNvCxnSpPr>
          <p:nvPr/>
        </p:nvCxnSpPr>
        <p:spPr>
          <a:xfrm flipH="1" rot="-5400000">
            <a:off x="697124" y="40472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4" name="Shape 504"/>
          <p:cNvSpPr/>
          <p:nvPr/>
        </p:nvSpPr>
        <p:spPr>
          <a:xfrm>
            <a:off x="2617725" y="48425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05" name="Shape 505"/>
          <p:cNvCxnSpPr/>
          <p:nvPr/>
        </p:nvCxnSpPr>
        <p:spPr>
          <a:xfrm>
            <a:off x="2970525" y="667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6" name="Shape 506"/>
          <p:cNvCxnSpPr/>
          <p:nvPr/>
        </p:nvCxnSpPr>
        <p:spPr>
          <a:xfrm>
            <a:off x="3831525" y="6794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7" name="Shape 507"/>
          <p:cNvCxnSpPr/>
          <p:nvPr/>
        </p:nvCxnSpPr>
        <p:spPr>
          <a:xfrm>
            <a:off x="2287425" y="667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3317175" y="4910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09" name="Shape 509"/>
          <p:cNvSpPr/>
          <p:nvPr/>
        </p:nvSpPr>
        <p:spPr>
          <a:xfrm>
            <a:off x="5656175" y="48745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10" name="Shape 510"/>
          <p:cNvCxnSpPr/>
          <p:nvPr/>
        </p:nvCxnSpPr>
        <p:spPr>
          <a:xfrm>
            <a:off x="5345725" y="6818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1" name="Shape 511"/>
          <p:cNvCxnSpPr/>
          <p:nvPr/>
        </p:nvCxnSpPr>
        <p:spPr>
          <a:xfrm>
            <a:off x="6154175" y="681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2" name="Shape 512"/>
          <p:cNvSpPr/>
          <p:nvPr/>
        </p:nvSpPr>
        <p:spPr>
          <a:xfrm>
            <a:off x="4161825" y="48745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13" name="Shape 513"/>
          <p:cNvCxnSpPr/>
          <p:nvPr/>
        </p:nvCxnSpPr>
        <p:spPr>
          <a:xfrm>
            <a:off x="4504775" y="681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4" name="Shape 514"/>
          <p:cNvSpPr/>
          <p:nvPr/>
        </p:nvSpPr>
        <p:spPr>
          <a:xfrm>
            <a:off x="4847725" y="4826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40025" y="73262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&lt;Circulo&gt;</a:t>
            </a:r>
          </a:p>
        </p:txBody>
      </p:sp>
      <p:sp>
        <p:nvSpPr>
          <p:cNvPr id="516" name="Shape 516"/>
          <p:cNvSpPr/>
          <p:nvPr/>
        </p:nvSpPr>
        <p:spPr>
          <a:xfrm>
            <a:off x="960525" y="123545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circulo</a:t>
            </a:r>
          </a:p>
        </p:txBody>
      </p:sp>
      <p:cxnSp>
        <p:nvCxnSpPr>
          <p:cNvPr id="517" name="Shape 517"/>
          <p:cNvCxnSpPr>
            <a:stCxn id="515" idx="2"/>
            <a:endCxn id="516" idx="2"/>
          </p:cNvCxnSpPr>
          <p:nvPr/>
        </p:nvCxnSpPr>
        <p:spPr>
          <a:xfrm flipH="1" rot="-5400000">
            <a:off x="697124" y="116672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8" name="Shape 518"/>
          <p:cNvSpPr/>
          <p:nvPr/>
        </p:nvSpPr>
        <p:spPr>
          <a:xfrm>
            <a:off x="2617725" y="124625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19" name="Shape 519"/>
          <p:cNvCxnSpPr/>
          <p:nvPr/>
        </p:nvCxnSpPr>
        <p:spPr>
          <a:xfrm>
            <a:off x="2970525" y="1429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0" name="Shape 520"/>
          <p:cNvCxnSpPr/>
          <p:nvPr/>
        </p:nvCxnSpPr>
        <p:spPr>
          <a:xfrm>
            <a:off x="3831525" y="14414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1" name="Shape 521"/>
          <p:cNvCxnSpPr/>
          <p:nvPr/>
        </p:nvCxnSpPr>
        <p:spPr>
          <a:xfrm>
            <a:off x="2287425" y="1429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2" name="Shape 522"/>
          <p:cNvSpPr/>
          <p:nvPr/>
        </p:nvSpPr>
        <p:spPr>
          <a:xfrm>
            <a:off x="3317175" y="12530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23" name="Shape 523"/>
          <p:cNvSpPr/>
          <p:nvPr/>
        </p:nvSpPr>
        <p:spPr>
          <a:xfrm>
            <a:off x="5656175" y="124945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24" name="Shape 524"/>
          <p:cNvCxnSpPr/>
          <p:nvPr/>
        </p:nvCxnSpPr>
        <p:spPr>
          <a:xfrm>
            <a:off x="5345725" y="14438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5" name="Shape 525"/>
          <p:cNvCxnSpPr/>
          <p:nvPr/>
        </p:nvCxnSpPr>
        <p:spPr>
          <a:xfrm>
            <a:off x="6154175" y="1443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6" name="Shape 526"/>
          <p:cNvSpPr/>
          <p:nvPr/>
        </p:nvSpPr>
        <p:spPr>
          <a:xfrm>
            <a:off x="4161825" y="124945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27" name="Shape 527"/>
          <p:cNvCxnSpPr/>
          <p:nvPr/>
        </p:nvCxnSpPr>
        <p:spPr>
          <a:xfrm>
            <a:off x="4504775" y="14438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8" name="Shape 528"/>
          <p:cNvSpPr/>
          <p:nvPr/>
        </p:nvSpPr>
        <p:spPr>
          <a:xfrm>
            <a:off x="4847725" y="12446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40025" y="234787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&lt;Triangulo&gt;</a:t>
            </a:r>
          </a:p>
        </p:txBody>
      </p:sp>
      <p:sp>
        <p:nvSpPr>
          <p:cNvPr id="530" name="Shape 530"/>
          <p:cNvSpPr/>
          <p:nvPr/>
        </p:nvSpPr>
        <p:spPr>
          <a:xfrm>
            <a:off x="960525" y="2850700"/>
            <a:ext cx="1539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triangulo</a:t>
            </a:r>
          </a:p>
        </p:txBody>
      </p:sp>
      <p:cxnSp>
        <p:nvCxnSpPr>
          <p:cNvPr id="531" name="Shape 531"/>
          <p:cNvCxnSpPr>
            <a:stCxn id="529" idx="2"/>
            <a:endCxn id="530" idx="2"/>
          </p:cNvCxnSpPr>
          <p:nvPr/>
        </p:nvCxnSpPr>
        <p:spPr>
          <a:xfrm flipH="1" rot="-5400000">
            <a:off x="697124" y="278197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2" name="Shape 532"/>
          <p:cNvSpPr/>
          <p:nvPr/>
        </p:nvSpPr>
        <p:spPr>
          <a:xfrm>
            <a:off x="2830125" y="284990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33" name="Shape 533"/>
          <p:cNvCxnSpPr>
            <a:endCxn id="534" idx="1"/>
          </p:cNvCxnSpPr>
          <p:nvPr/>
        </p:nvCxnSpPr>
        <p:spPr>
          <a:xfrm>
            <a:off x="3182775" y="3033399"/>
            <a:ext cx="194400" cy="12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5" name="Shape 535"/>
          <p:cNvCxnSpPr/>
          <p:nvPr/>
        </p:nvCxnSpPr>
        <p:spPr>
          <a:xfrm>
            <a:off x="2499825" y="303349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4" name="Shape 534"/>
          <p:cNvSpPr/>
          <p:nvPr/>
        </p:nvSpPr>
        <p:spPr>
          <a:xfrm>
            <a:off x="3377175" y="28567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36" name="Shape 536"/>
          <p:cNvSpPr/>
          <p:nvPr/>
        </p:nvSpPr>
        <p:spPr>
          <a:xfrm>
            <a:off x="4069425" y="28531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37" name="Shape 537"/>
          <p:cNvCxnSpPr>
            <a:stCxn id="534" idx="3"/>
            <a:endCxn id="536" idx="2"/>
          </p:cNvCxnSpPr>
          <p:nvPr/>
        </p:nvCxnSpPr>
        <p:spPr>
          <a:xfrm>
            <a:off x="3875174" y="3045399"/>
            <a:ext cx="194400" cy="2400"/>
          </a:xfrm>
          <a:prstGeom prst="bentConnector3">
            <a:avLst>
              <a:gd fmla="val 499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>
            <a:stCxn id="536" idx="6"/>
          </p:cNvCxnSpPr>
          <p:nvPr/>
        </p:nvCxnSpPr>
        <p:spPr>
          <a:xfrm>
            <a:off x="4399725" y="3047800"/>
            <a:ext cx="223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9" name="Shape 539"/>
          <p:cNvSpPr/>
          <p:nvPr/>
        </p:nvSpPr>
        <p:spPr>
          <a:xfrm>
            <a:off x="4595200" y="28427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40" name="Shape 540"/>
          <p:cNvSpPr/>
          <p:nvPr/>
        </p:nvSpPr>
        <p:spPr>
          <a:xfrm>
            <a:off x="5287450" y="28391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41" name="Shape 541"/>
          <p:cNvCxnSpPr>
            <a:stCxn id="539" idx="3"/>
            <a:endCxn id="540" idx="2"/>
          </p:cNvCxnSpPr>
          <p:nvPr/>
        </p:nvCxnSpPr>
        <p:spPr>
          <a:xfrm>
            <a:off x="5093199" y="3031399"/>
            <a:ext cx="194400" cy="2400"/>
          </a:xfrm>
          <a:prstGeom prst="bentConnector3">
            <a:avLst>
              <a:gd fmla="val 499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2" name="Shape 542"/>
          <p:cNvCxnSpPr>
            <a:stCxn id="540" idx="6"/>
          </p:cNvCxnSpPr>
          <p:nvPr/>
        </p:nvCxnSpPr>
        <p:spPr>
          <a:xfrm>
            <a:off x="5617750" y="3033800"/>
            <a:ext cx="223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3" name="Shape 543"/>
          <p:cNvSpPr/>
          <p:nvPr/>
        </p:nvSpPr>
        <p:spPr>
          <a:xfrm>
            <a:off x="5812000" y="28403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44" name="Shape 544"/>
          <p:cNvSpPr/>
          <p:nvPr/>
        </p:nvSpPr>
        <p:spPr>
          <a:xfrm>
            <a:off x="6504250" y="28367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45" name="Shape 545"/>
          <p:cNvCxnSpPr>
            <a:stCxn id="543" idx="3"/>
            <a:endCxn id="544" idx="2"/>
          </p:cNvCxnSpPr>
          <p:nvPr/>
        </p:nvCxnSpPr>
        <p:spPr>
          <a:xfrm>
            <a:off x="6309999" y="3028999"/>
            <a:ext cx="194400" cy="2400"/>
          </a:xfrm>
          <a:prstGeom prst="bentConnector3">
            <a:avLst>
              <a:gd fmla="val 499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6" name="Shape 546"/>
          <p:cNvCxnSpPr>
            <a:stCxn id="544" idx="6"/>
          </p:cNvCxnSpPr>
          <p:nvPr/>
        </p:nvCxnSpPr>
        <p:spPr>
          <a:xfrm>
            <a:off x="6834550" y="3031400"/>
            <a:ext cx="223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7" name="Shape 547"/>
          <p:cNvSpPr/>
          <p:nvPr/>
        </p:nvSpPr>
        <p:spPr>
          <a:xfrm>
            <a:off x="7058975" y="283790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48" name="Shape 548"/>
          <p:cNvSpPr/>
          <p:nvPr/>
        </p:nvSpPr>
        <p:spPr>
          <a:xfrm>
            <a:off x="7751225" y="283430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49" name="Shape 549"/>
          <p:cNvCxnSpPr>
            <a:stCxn id="547" idx="3"/>
            <a:endCxn id="548" idx="2"/>
          </p:cNvCxnSpPr>
          <p:nvPr/>
        </p:nvCxnSpPr>
        <p:spPr>
          <a:xfrm>
            <a:off x="7556974" y="3026599"/>
            <a:ext cx="194400" cy="2400"/>
          </a:xfrm>
          <a:prstGeom prst="bentConnector3">
            <a:avLst>
              <a:gd fmla="val 499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>
            <a:stCxn id="548" idx="6"/>
            <a:endCxn id="551" idx="1"/>
          </p:cNvCxnSpPr>
          <p:nvPr/>
        </p:nvCxnSpPr>
        <p:spPr>
          <a:xfrm flipH="1">
            <a:off x="3349625" y="3029000"/>
            <a:ext cx="4731900" cy="586200"/>
          </a:xfrm>
          <a:prstGeom prst="bentConnector5">
            <a:avLst>
              <a:gd fmla="val -5032" name="adj1"/>
              <a:gd fmla="val 50505" name="adj2"/>
              <a:gd fmla="val 10503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2" name="Shape 552"/>
          <p:cNvSpPr txBox="1"/>
          <p:nvPr/>
        </p:nvSpPr>
        <p:spPr>
          <a:xfrm>
            <a:off x="159950" y="3556350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&lt;Poligono&gt;</a:t>
            </a:r>
          </a:p>
        </p:txBody>
      </p:sp>
      <p:sp>
        <p:nvSpPr>
          <p:cNvPr id="553" name="Shape 553"/>
          <p:cNvSpPr/>
          <p:nvPr/>
        </p:nvSpPr>
        <p:spPr>
          <a:xfrm>
            <a:off x="980450" y="3982975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poligono</a:t>
            </a:r>
          </a:p>
        </p:txBody>
      </p:sp>
      <p:cxnSp>
        <p:nvCxnSpPr>
          <p:cNvPr id="554" name="Shape 554"/>
          <p:cNvCxnSpPr>
            <a:stCxn id="552" idx="2"/>
            <a:endCxn id="553" idx="2"/>
          </p:cNvCxnSpPr>
          <p:nvPr/>
        </p:nvCxnSpPr>
        <p:spPr>
          <a:xfrm flipH="1" rot="-5400000">
            <a:off x="755149" y="3952350"/>
            <a:ext cx="2319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5" name="Shape 555"/>
          <p:cNvSpPr/>
          <p:nvPr/>
        </p:nvSpPr>
        <p:spPr>
          <a:xfrm>
            <a:off x="2637650" y="3993775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56" name="Shape 556"/>
          <p:cNvCxnSpPr/>
          <p:nvPr/>
        </p:nvCxnSpPr>
        <p:spPr>
          <a:xfrm>
            <a:off x="2990450" y="41773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7" name="Shape 557"/>
          <p:cNvCxnSpPr/>
          <p:nvPr/>
        </p:nvCxnSpPr>
        <p:spPr>
          <a:xfrm>
            <a:off x="3851450" y="41889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8" name="Shape 558"/>
          <p:cNvCxnSpPr/>
          <p:nvPr/>
        </p:nvCxnSpPr>
        <p:spPr>
          <a:xfrm>
            <a:off x="2307350" y="41773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9" name="Shape 559"/>
          <p:cNvSpPr/>
          <p:nvPr/>
        </p:nvSpPr>
        <p:spPr>
          <a:xfrm>
            <a:off x="3337100" y="40005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60" name="Shape 560"/>
          <p:cNvSpPr/>
          <p:nvPr/>
        </p:nvSpPr>
        <p:spPr>
          <a:xfrm>
            <a:off x="5676100" y="3996975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61" name="Shape 561"/>
          <p:cNvCxnSpPr/>
          <p:nvPr/>
        </p:nvCxnSpPr>
        <p:spPr>
          <a:xfrm>
            <a:off x="5365650" y="4191380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2" name="Shape 562"/>
          <p:cNvCxnSpPr/>
          <p:nvPr/>
        </p:nvCxnSpPr>
        <p:spPr>
          <a:xfrm>
            <a:off x="6174100" y="41913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3" name="Shape 563"/>
          <p:cNvSpPr/>
          <p:nvPr/>
        </p:nvSpPr>
        <p:spPr>
          <a:xfrm>
            <a:off x="4181750" y="399697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64" name="Shape 564"/>
          <p:cNvCxnSpPr/>
          <p:nvPr/>
        </p:nvCxnSpPr>
        <p:spPr>
          <a:xfrm>
            <a:off x="4524700" y="4191367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5" name="Shape 565"/>
          <p:cNvSpPr/>
          <p:nvPr/>
        </p:nvSpPr>
        <p:spPr>
          <a:xfrm>
            <a:off x="4867650" y="399217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51" name="Shape 551"/>
          <p:cNvSpPr/>
          <p:nvPr/>
        </p:nvSpPr>
        <p:spPr>
          <a:xfrm>
            <a:off x="3349500" y="342642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66" name="Shape 566"/>
          <p:cNvSpPr/>
          <p:nvPr/>
        </p:nvSpPr>
        <p:spPr>
          <a:xfrm>
            <a:off x="4041750" y="3422825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67" name="Shape 567"/>
          <p:cNvCxnSpPr>
            <a:stCxn id="551" idx="3"/>
            <a:endCxn id="566" idx="2"/>
          </p:cNvCxnSpPr>
          <p:nvPr/>
        </p:nvCxnSpPr>
        <p:spPr>
          <a:xfrm>
            <a:off x="3847499" y="3615124"/>
            <a:ext cx="194400" cy="2400"/>
          </a:xfrm>
          <a:prstGeom prst="bentConnector3">
            <a:avLst>
              <a:gd fmla="val 499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8" name="Shape 568"/>
          <p:cNvCxnSpPr>
            <a:stCxn id="566" idx="6"/>
          </p:cNvCxnSpPr>
          <p:nvPr/>
        </p:nvCxnSpPr>
        <p:spPr>
          <a:xfrm>
            <a:off x="4372050" y="3617525"/>
            <a:ext cx="223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9" name="Shape 569"/>
          <p:cNvSpPr/>
          <p:nvPr/>
        </p:nvSpPr>
        <p:spPr>
          <a:xfrm>
            <a:off x="4566300" y="3418025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cxnSp>
        <p:nvCxnSpPr>
          <p:cNvPr id="570" name="Shape 570"/>
          <p:cNvCxnSpPr>
            <a:stCxn id="569" idx="3"/>
          </p:cNvCxnSpPr>
          <p:nvPr/>
        </p:nvCxnSpPr>
        <p:spPr>
          <a:xfrm>
            <a:off x="5064299" y="3606724"/>
            <a:ext cx="747900" cy="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1" name="Shape 571"/>
          <p:cNvSpPr/>
          <p:nvPr/>
        </p:nvSpPr>
        <p:spPr>
          <a:xfrm>
            <a:off x="5423700" y="3412637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5921687" y="3604350"/>
            <a:ext cx="330300" cy="6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3" name="Shape 573"/>
          <p:cNvSpPr txBox="1"/>
          <p:nvPr/>
        </p:nvSpPr>
        <p:spPr>
          <a:xfrm>
            <a:off x="7550" y="420012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&lt;Linea&gt;</a:t>
            </a:r>
          </a:p>
        </p:txBody>
      </p:sp>
      <p:sp>
        <p:nvSpPr>
          <p:cNvPr id="574" name="Shape 574"/>
          <p:cNvSpPr/>
          <p:nvPr/>
        </p:nvSpPr>
        <p:spPr>
          <a:xfrm>
            <a:off x="980450" y="470295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linea</a:t>
            </a:r>
          </a:p>
        </p:txBody>
      </p:sp>
      <p:cxnSp>
        <p:nvCxnSpPr>
          <p:cNvPr id="575" name="Shape 575"/>
          <p:cNvCxnSpPr>
            <a:stCxn id="573" idx="2"/>
            <a:endCxn id="574" idx="2"/>
          </p:cNvCxnSpPr>
          <p:nvPr/>
        </p:nvCxnSpPr>
        <p:spPr>
          <a:xfrm flipH="1" rot="-5400000">
            <a:off x="640849" y="4558025"/>
            <a:ext cx="308100" cy="371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/>
          <p:nvPr/>
        </p:nvSpPr>
        <p:spPr>
          <a:xfrm>
            <a:off x="2637650" y="471375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77" name="Shape 577"/>
          <p:cNvCxnSpPr/>
          <p:nvPr/>
        </p:nvCxnSpPr>
        <p:spPr>
          <a:xfrm>
            <a:off x="2990450" y="48973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8" name="Shape 578"/>
          <p:cNvCxnSpPr/>
          <p:nvPr/>
        </p:nvCxnSpPr>
        <p:spPr>
          <a:xfrm>
            <a:off x="3851450" y="49089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/>
          <p:nvPr/>
        </p:nvCxnSpPr>
        <p:spPr>
          <a:xfrm>
            <a:off x="2307350" y="48973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0" name="Shape 580"/>
          <p:cNvSpPr/>
          <p:nvPr/>
        </p:nvSpPr>
        <p:spPr>
          <a:xfrm>
            <a:off x="3337100" y="47205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81" name="Shape 581"/>
          <p:cNvSpPr/>
          <p:nvPr/>
        </p:nvSpPr>
        <p:spPr>
          <a:xfrm>
            <a:off x="5676100" y="471695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82" name="Shape 582"/>
          <p:cNvCxnSpPr/>
          <p:nvPr/>
        </p:nvCxnSpPr>
        <p:spPr>
          <a:xfrm>
            <a:off x="5365650" y="49113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/>
          <p:nvPr/>
        </p:nvCxnSpPr>
        <p:spPr>
          <a:xfrm>
            <a:off x="6174100" y="49113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4" name="Shape 584"/>
          <p:cNvSpPr/>
          <p:nvPr/>
        </p:nvSpPr>
        <p:spPr>
          <a:xfrm>
            <a:off x="4181750" y="471695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4524700" y="49113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6" name="Shape 586"/>
          <p:cNvSpPr/>
          <p:nvPr/>
        </p:nvSpPr>
        <p:spPr>
          <a:xfrm>
            <a:off x="4867650" y="47121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140025" y="1570825"/>
            <a:ext cx="12035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&lt;Arco&gt;</a:t>
            </a:r>
          </a:p>
        </p:txBody>
      </p:sp>
      <p:sp>
        <p:nvSpPr>
          <p:cNvPr id="588" name="Shape 588"/>
          <p:cNvSpPr/>
          <p:nvPr/>
        </p:nvSpPr>
        <p:spPr>
          <a:xfrm>
            <a:off x="960525" y="2073650"/>
            <a:ext cx="13268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arco</a:t>
            </a:r>
          </a:p>
        </p:txBody>
      </p:sp>
      <p:cxnSp>
        <p:nvCxnSpPr>
          <p:cNvPr id="589" name="Shape 589"/>
          <p:cNvCxnSpPr>
            <a:stCxn id="587" idx="2"/>
            <a:endCxn id="588" idx="2"/>
          </p:cNvCxnSpPr>
          <p:nvPr/>
        </p:nvCxnSpPr>
        <p:spPr>
          <a:xfrm flipH="1" rot="-5400000">
            <a:off x="697124" y="2004925"/>
            <a:ext cx="308100" cy="218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0" name="Shape 590"/>
          <p:cNvSpPr/>
          <p:nvPr/>
        </p:nvSpPr>
        <p:spPr>
          <a:xfrm>
            <a:off x="2617725" y="2084450"/>
            <a:ext cx="3528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2970525" y="22680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2" name="Shape 592"/>
          <p:cNvCxnSpPr/>
          <p:nvPr/>
        </p:nvCxnSpPr>
        <p:spPr>
          <a:xfrm>
            <a:off x="3831525" y="22796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3" name="Shape 593"/>
          <p:cNvCxnSpPr/>
          <p:nvPr/>
        </p:nvCxnSpPr>
        <p:spPr>
          <a:xfrm>
            <a:off x="2287425" y="22680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4" name="Shape 594"/>
          <p:cNvSpPr/>
          <p:nvPr/>
        </p:nvSpPr>
        <p:spPr>
          <a:xfrm>
            <a:off x="3317175" y="20912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595" name="Shape 595"/>
          <p:cNvSpPr/>
          <p:nvPr/>
        </p:nvSpPr>
        <p:spPr>
          <a:xfrm>
            <a:off x="5656175" y="2087650"/>
            <a:ext cx="497999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)</a:t>
            </a:r>
          </a:p>
        </p:txBody>
      </p:sp>
      <p:cxnSp>
        <p:nvCxnSpPr>
          <p:cNvPr id="596" name="Shape 596"/>
          <p:cNvCxnSpPr/>
          <p:nvPr/>
        </p:nvCxnSpPr>
        <p:spPr>
          <a:xfrm>
            <a:off x="5345725" y="2282055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/>
          <p:nvPr/>
        </p:nvCxnSpPr>
        <p:spPr>
          <a:xfrm>
            <a:off x="6154175" y="22820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8" name="Shape 598"/>
          <p:cNvSpPr/>
          <p:nvPr/>
        </p:nvSpPr>
        <p:spPr>
          <a:xfrm>
            <a:off x="4161825" y="2087650"/>
            <a:ext cx="330300" cy="38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  <p:cxnSp>
        <p:nvCxnSpPr>
          <p:cNvPr id="599" name="Shape 599"/>
          <p:cNvCxnSpPr/>
          <p:nvPr/>
        </p:nvCxnSpPr>
        <p:spPr>
          <a:xfrm>
            <a:off x="4504775" y="2282042"/>
            <a:ext cx="330300" cy="5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0" name="Shape 600"/>
          <p:cNvSpPr/>
          <p:nvPr/>
        </p:nvSpPr>
        <p:spPr>
          <a:xfrm>
            <a:off x="4847725" y="2082850"/>
            <a:ext cx="497999" cy="377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 </a:t>
            </a:r>
          </a:p>
        </p:txBody>
      </p:sp>
      <p:sp>
        <p:nvSpPr>
          <p:cNvPr id="601" name="Shape 601"/>
          <p:cNvSpPr/>
          <p:nvPr/>
        </p:nvSpPr>
        <p:spPr>
          <a:xfrm>
            <a:off x="6464612" y="4794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02" name="Shape 602"/>
          <p:cNvCxnSpPr/>
          <p:nvPr/>
        </p:nvCxnSpPr>
        <p:spPr>
          <a:xfrm>
            <a:off x="6831237" y="6672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3" name="Shape 603"/>
          <p:cNvSpPr/>
          <p:nvPr/>
        </p:nvSpPr>
        <p:spPr>
          <a:xfrm>
            <a:off x="6464612" y="1241450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04" name="Shape 604"/>
          <p:cNvCxnSpPr/>
          <p:nvPr/>
        </p:nvCxnSpPr>
        <p:spPr>
          <a:xfrm>
            <a:off x="6831237" y="1429262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5" name="Shape 605"/>
          <p:cNvSpPr/>
          <p:nvPr/>
        </p:nvSpPr>
        <p:spPr>
          <a:xfrm>
            <a:off x="6464612" y="21158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6831237" y="230368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7" name="Shape 607"/>
          <p:cNvSpPr/>
          <p:nvPr/>
        </p:nvSpPr>
        <p:spPr>
          <a:xfrm>
            <a:off x="6484537" y="399852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08" name="Shape 608"/>
          <p:cNvCxnSpPr/>
          <p:nvPr/>
        </p:nvCxnSpPr>
        <p:spPr>
          <a:xfrm>
            <a:off x="6851162" y="418633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9" name="Shape 609"/>
          <p:cNvSpPr/>
          <p:nvPr/>
        </p:nvSpPr>
        <p:spPr>
          <a:xfrm>
            <a:off x="6266562" y="3423612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10" name="Shape 610"/>
          <p:cNvCxnSpPr>
            <a:stCxn id="609" idx="6"/>
          </p:cNvCxnSpPr>
          <p:nvPr/>
        </p:nvCxnSpPr>
        <p:spPr>
          <a:xfrm>
            <a:off x="6633162" y="3612312"/>
            <a:ext cx="2787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1" name="Shape 611"/>
          <p:cNvSpPr/>
          <p:nvPr/>
        </p:nvSpPr>
        <p:spPr>
          <a:xfrm>
            <a:off x="6484537" y="4720175"/>
            <a:ext cx="366599" cy="3773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</a:t>
            </a:r>
          </a:p>
        </p:txBody>
      </p:sp>
      <p:cxnSp>
        <p:nvCxnSpPr>
          <p:cNvPr id="612" name="Shape 612"/>
          <p:cNvCxnSpPr/>
          <p:nvPr/>
        </p:nvCxnSpPr>
        <p:spPr>
          <a:xfrm>
            <a:off x="6851162" y="4907987"/>
            <a:ext cx="238499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