
<file path=[Content_Types].xml><?xml version="1.0" encoding="utf-8"?>
<Types xmlns="http://schemas.openxmlformats.org/package/2006/content-types">
  <Override PartName="/ppt/notesSlides/notesSlide2.xml" ContentType="application/vnd.openxmlformats-officedocument.presentationml.notesSlide+xml"/>
  <Override PartName="/ppt/diagrams/data17.xml" ContentType="application/vnd.openxmlformats-officedocument.drawingml.diagramData+xml"/>
  <Override PartName="/ppt/diagrams/drawing2.xml" ContentType="application/vnd.ms-office.drawingml.diagramDrawing+xml"/>
  <Override PartName="/ppt/slides/slide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diagrams/quickStyle17.xml" ContentType="application/vnd.openxmlformats-officedocument.drawingml.diagramStyle+xml"/>
  <Override PartName="/ppt/slides/slide10.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layout17.xml" ContentType="application/vnd.openxmlformats-officedocument.drawingml.diagramLayout+xml"/>
  <Override PartName="/ppt/diagrams/colors8.xml" ContentType="application/vnd.openxmlformats-officedocument.drawingml.diagramColors+xml"/>
  <Override PartName="/ppt/diagrams/quickStyle13.xml" ContentType="application/vnd.openxmlformats-officedocument.drawingml.diagramStyle+xml"/>
  <Override PartName="/ppt/notesSlides/notesSlide12.xml" ContentType="application/vnd.openxmlformats-officedocument.presentationml.notesSlide+xml"/>
  <Override PartName="/ppt/diagrams/drawing14.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diagrams/layout13.xml" ContentType="application/vnd.openxmlformats-officedocument.drawingml.diagramLayout+xml"/>
  <Override PartName="/ppt/diagrams/drawing7.xml" ContentType="application/vnd.ms-office.drawingml.diagramDrawing+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colors16.xml" ContentType="application/vnd.openxmlformats-officedocument.drawingml.diagramColors+xml"/>
  <Override PartName="/ppt/diagrams/data18.xml" ContentType="application/vnd.openxmlformats-officedocument.drawingml.diagramData+xml"/>
  <Override PartName="/ppt/diagrams/drawing10.xml" ContentType="application/vnd.ms-office.drawingml.diagramDrawing+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Override PartName="/ppt/diagrams/colors1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colors10.xml" ContentType="application/vnd.openxmlformats-officedocument.drawingml.diagramColors+xml"/>
  <Override PartName="/ppt/diagrams/data14.xml" ContentType="application/vnd.openxmlformats-officedocument.drawingml.diagramData+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ppt/diagrams/quickStyle16.xml" ContentType="application/vnd.openxmlformats-officedocument.drawingml.diagramStyle+xml"/>
  <Override PartName="/ppt/notesSlides/notesSlide15.xml" ContentType="application/vnd.openxmlformats-officedocument.presentationml.notesSlide+xml"/>
  <Override PartName="/ppt/diagrams/quickStyle18.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notesSlides/notesSlide13.xml" ContentType="application/vnd.openxmlformats-officedocument.presentationml.notesSlide+xml"/>
  <Override PartName="/ppt/diagrams/layout18.xml" ContentType="application/vnd.openxmlformats-officedocument.drawingml.diagramLayout+xml"/>
  <Override PartName="/ppt/diagrams/drawing15.xml" ContentType="application/vnd.ms-office.drawingml.diagramDrawing+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notesSlides/notesSlide8.xml" ContentType="application/vnd.openxmlformats-officedocument.presentationml.notesSlide+xml"/>
  <Override PartName="/ppt/diagrams/layout16.xml" ContentType="application/vnd.openxmlformats-officedocument.drawingml.diagramLayout+xml"/>
  <Override PartName="/ppt/notesSlides/notesSlide11.xml" ContentType="application/vnd.openxmlformats-officedocument.presentationml.notesSlide+xml"/>
  <Override PartName="/ppt/diagrams/colors19.xml" ContentType="application/vnd.openxmlformats-officedocument.drawingml.diagramColors+xml"/>
  <Override PartName="/ppt/diagrams/drawing13.xml" ContentType="application/vnd.ms-office.drawingml.diagramDrawing+xml"/>
  <Override PartName="/ppt/diagrams/drawing8.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notesSlides/notesSlide6.xml" ContentType="application/vnd.openxmlformats-officedocument.presentationml.notesSlide+xml"/>
  <Override PartName="/ppt/diagrams/quickStyle8.xml" ContentType="application/vnd.openxmlformats-officedocument.drawingml.diagramStyle+xml"/>
  <Override PartName="/ppt/diagrams/quickStyle10.xml" ContentType="application/vnd.openxmlformats-officedocument.drawingml.diagramStyle+xml"/>
  <Override PartName="/ppt/diagrams/layout14.xml" ContentType="application/vnd.openxmlformats-officedocument.drawingml.diagramLayout+xml"/>
  <Override PartName="/ppt/diagrams/colors17.xml" ContentType="application/vnd.openxmlformats-officedocument.drawingml.diagramColors+xml"/>
  <Override PartName="/ppt/diagrams/drawing6.xml" ContentType="application/vnd.ms-office.drawingml.diagramDrawing+xml"/>
  <Override PartName="/ppt/diagrams/drawing11.xml" ContentType="application/vnd.ms-office.drawingml.diagramDrawing+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19.xml" ContentType="application/vnd.openxmlformats-officedocument.drawingml.diagramData+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diagrams/data15.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diagrams/data11.xml" ContentType="application/vnd.openxmlformats-officedocument.drawingml.diagramData+xml"/>
  <Override PartName="/ppt/diagrams/quickStyle19.xml" ContentType="application/vnd.openxmlformats-officedocument.drawingml.diagramStyle+xml"/>
  <Default Extension="rels" ContentType="application/vnd.openxmlformats-package.relationships+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Layouts/slideLayout11.xml" ContentType="application/vnd.openxmlformats-officedocument.presentationml.slideLayout+xml"/>
  <Override PartName="/ppt/diagrams/quickStyle15.xml" ContentType="application/vnd.openxmlformats-officedocument.drawingml.diagramStyle+xml"/>
  <Override PartName="/ppt/notesSlides/notesSlide14.xml" ContentType="application/vnd.openxmlformats-officedocument.presentationml.notesSlide+xml"/>
  <Override PartName="/ppt/diagrams/layout19.xml" ContentType="application/vnd.openxmlformats-officedocument.drawingml.diagramLayout+xml"/>
  <Override PartName="/ppt/diagrams/drawing16.xml" ContentType="application/vnd.ms-office.drawingml.diagramDrawing+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diagrams/layout15.xml" ContentType="application/vnd.openxmlformats-officedocument.drawingml.diagramLayout+xml"/>
  <Override PartName="/ppt/diagrams/drawing9.xml" ContentType="application/vnd.ms-office.drawingml.diagramDrawing+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notesSlides/notesSlide10.xml" ContentType="application/vnd.openxmlformats-officedocument.presentationml.notesSlide+xml"/>
  <Override PartName="/ppt/diagrams/colors18.xml" ContentType="application/vnd.openxmlformats-officedocument.drawingml.diagramColors+xml"/>
  <Override PartName="/ppt/diagrams/drawing12.xml" ContentType="application/vnd.ms-office.drawingml.diagramDrawing+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2" r:id="rId2"/>
    <p:sldId id="265" r:id="rId3"/>
    <p:sldId id="269" r:id="rId4"/>
    <p:sldId id="270" r:id="rId5"/>
    <p:sldId id="267" r:id="rId6"/>
    <p:sldId id="264" r:id="rId7"/>
    <p:sldId id="261" r:id="rId8"/>
    <p:sldId id="268" r:id="rId9"/>
    <p:sldId id="263" r:id="rId10"/>
    <p:sldId id="256" r:id="rId11"/>
    <p:sldId id="257" r:id="rId12"/>
    <p:sldId id="260" r:id="rId13"/>
    <p:sldId id="271" r:id="rId14"/>
    <p:sldId id="258" r:id="rId15"/>
    <p:sldId id="259" r:id="rId16"/>
    <p:sldId id="272" r:id="rId17"/>
    <p:sldId id="273"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1" autoAdjust="0"/>
    <p:restoredTop sz="64339" autoAdjust="0"/>
  </p:normalViewPr>
  <p:slideViewPr>
    <p:cSldViewPr>
      <p:cViewPr>
        <p:scale>
          <a:sx n="110" d="100"/>
          <a:sy n="110" d="100"/>
        </p:scale>
        <p:origin x="6" y="450"/>
      </p:cViewPr>
      <p:guideLst>
        <p:guide orient="horz" pos="2160"/>
        <p:guide pos="2880"/>
      </p:guideLst>
    </p:cSldViewPr>
  </p:slideViewPr>
  <p:outlineViewPr>
    <p:cViewPr>
      <p:scale>
        <a:sx n="33" d="100"/>
        <a:sy n="33" d="100"/>
      </p:scale>
      <p:origin x="0" y="0"/>
    </p:cViewPr>
  </p:outlineViewPr>
  <p:notesTextViewPr>
    <p:cViewPr>
      <p:scale>
        <a:sx n="100" d="100"/>
        <a:sy n="100" d="100"/>
      </p:scale>
      <p:origin x="0" y="288"/>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5E6E09-A4A5-4C14-8F9E-E9227FEB925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3FF44E2E-A2F6-4FF1-8964-2ECF2FA5B88E}">
      <dgm:prSet phldrT="[文本]" custT="1"/>
      <dgm:spPr/>
      <dgm:t>
        <a:bodyPr/>
        <a:lstStyle/>
        <a:p>
          <a:r>
            <a:rPr lang="zh-CN" altLang="en-US" sz="1200" dirty="0" smtClean="0"/>
            <a:t>收货人</a:t>
          </a:r>
          <a:endParaRPr lang="zh-CN" altLang="en-US" sz="1200" dirty="0"/>
        </a:p>
      </dgm:t>
    </dgm:pt>
    <dgm:pt modelId="{F0A711C6-C9D7-4923-958A-6E60D085F287}" type="parTrans" cxnId="{1F094F64-2A5F-4F80-A852-2E91BF9C649C}">
      <dgm:prSet/>
      <dgm:spPr/>
      <dgm:t>
        <a:bodyPr/>
        <a:lstStyle/>
        <a:p>
          <a:endParaRPr lang="zh-CN" altLang="en-US" sz="1200"/>
        </a:p>
      </dgm:t>
    </dgm:pt>
    <dgm:pt modelId="{A5376D3F-CC17-451F-9200-94DEB14149D2}" type="sibTrans" cxnId="{1F094F64-2A5F-4F80-A852-2E91BF9C649C}">
      <dgm:prSet/>
      <dgm:spPr/>
      <dgm:t>
        <a:bodyPr/>
        <a:lstStyle/>
        <a:p>
          <a:endParaRPr lang="zh-CN" altLang="en-US" sz="1200"/>
        </a:p>
      </dgm:t>
    </dgm:pt>
    <dgm:pt modelId="{64675757-8363-43F1-B60C-86282385FA9C}">
      <dgm:prSet phldrT="[文本]" phldr="1" custT="1"/>
      <dgm:spPr/>
      <dgm:t>
        <a:bodyPr/>
        <a:lstStyle/>
        <a:p>
          <a:endParaRPr lang="zh-CN" altLang="en-US" sz="1200" dirty="0"/>
        </a:p>
      </dgm:t>
    </dgm:pt>
    <dgm:pt modelId="{7E0F239F-A3DA-47E0-80C9-BFA480B1EED4}" type="parTrans" cxnId="{DD712278-4059-4173-BF16-58CABFE469AC}">
      <dgm:prSet/>
      <dgm:spPr/>
      <dgm:t>
        <a:bodyPr/>
        <a:lstStyle/>
        <a:p>
          <a:endParaRPr lang="zh-CN" altLang="en-US" sz="1200"/>
        </a:p>
      </dgm:t>
    </dgm:pt>
    <dgm:pt modelId="{16199EEC-0151-4A31-9335-8B13EADC227B}" type="sibTrans" cxnId="{DD712278-4059-4173-BF16-58CABFE469AC}">
      <dgm:prSet/>
      <dgm:spPr/>
      <dgm:t>
        <a:bodyPr/>
        <a:lstStyle/>
        <a:p>
          <a:endParaRPr lang="zh-CN" altLang="en-US" sz="1200"/>
        </a:p>
      </dgm:t>
    </dgm:pt>
    <dgm:pt modelId="{15A4851D-AD04-45EC-BC0D-13B6DBEFBDC1}">
      <dgm:prSet phldrT="[文本]" custT="1"/>
      <dgm:spPr/>
      <dgm:t>
        <a:bodyPr/>
        <a:lstStyle/>
        <a:p>
          <a:r>
            <a:rPr lang="zh-CN" altLang="en-US" sz="1200" dirty="0" smtClean="0"/>
            <a:t>收货人传真</a:t>
          </a:r>
          <a:endParaRPr lang="zh-CN" altLang="en-US" sz="1200" dirty="0"/>
        </a:p>
      </dgm:t>
    </dgm:pt>
    <dgm:pt modelId="{1706B143-2DF9-4A57-8CBA-699D250D0B91}" type="parTrans" cxnId="{72392454-D352-4841-BFCC-5C9D6E0597B7}">
      <dgm:prSet/>
      <dgm:spPr/>
      <dgm:t>
        <a:bodyPr/>
        <a:lstStyle/>
        <a:p>
          <a:endParaRPr lang="zh-CN" altLang="en-US" sz="1200"/>
        </a:p>
      </dgm:t>
    </dgm:pt>
    <dgm:pt modelId="{6A0B198D-1222-437A-8817-3031284025A6}" type="sibTrans" cxnId="{72392454-D352-4841-BFCC-5C9D6E0597B7}">
      <dgm:prSet/>
      <dgm:spPr/>
      <dgm:t>
        <a:bodyPr/>
        <a:lstStyle/>
        <a:p>
          <a:endParaRPr lang="zh-CN" altLang="en-US" sz="1200"/>
        </a:p>
      </dgm:t>
    </dgm:pt>
    <dgm:pt modelId="{64FCFD9D-9115-4323-AA83-1373EC53DEF5}">
      <dgm:prSet phldrT="[文本]" phldr="1" custT="1"/>
      <dgm:spPr/>
      <dgm:t>
        <a:bodyPr/>
        <a:lstStyle/>
        <a:p>
          <a:endParaRPr lang="zh-CN" altLang="en-US" sz="1200" dirty="0"/>
        </a:p>
      </dgm:t>
    </dgm:pt>
    <dgm:pt modelId="{F48F87CB-3591-4C96-9654-7250A01190FD}" type="parTrans" cxnId="{978F9DF7-E555-4E43-8007-769607FDC60F}">
      <dgm:prSet/>
      <dgm:spPr/>
      <dgm:t>
        <a:bodyPr/>
        <a:lstStyle/>
        <a:p>
          <a:endParaRPr lang="zh-CN" altLang="en-US" sz="1200"/>
        </a:p>
      </dgm:t>
    </dgm:pt>
    <dgm:pt modelId="{36EA5385-56A6-421B-9F5C-B809753CF5C0}" type="sibTrans" cxnId="{978F9DF7-E555-4E43-8007-769607FDC60F}">
      <dgm:prSet/>
      <dgm:spPr/>
      <dgm:t>
        <a:bodyPr/>
        <a:lstStyle/>
        <a:p>
          <a:endParaRPr lang="zh-CN" altLang="en-US" sz="1200"/>
        </a:p>
      </dgm:t>
    </dgm:pt>
    <dgm:pt modelId="{D5819FAA-5EF3-4175-99B5-E4F32F2FEDD3}">
      <dgm:prSet phldrT="[文本]" custT="1"/>
      <dgm:spPr/>
      <dgm:t>
        <a:bodyPr/>
        <a:lstStyle/>
        <a:p>
          <a:r>
            <a:rPr lang="zh-CN" altLang="en-US" sz="1200" dirty="0" smtClean="0"/>
            <a:t>付款联系人</a:t>
          </a:r>
          <a:endParaRPr lang="zh-CN" altLang="en-US" sz="1200" dirty="0"/>
        </a:p>
      </dgm:t>
    </dgm:pt>
    <dgm:pt modelId="{786195E9-7011-4FBA-BEA6-4198DD4FB8FA}" type="parTrans" cxnId="{E0445536-24F1-4D60-98CB-133C29A60FE0}">
      <dgm:prSet/>
      <dgm:spPr/>
      <dgm:t>
        <a:bodyPr/>
        <a:lstStyle/>
        <a:p>
          <a:endParaRPr lang="zh-CN" altLang="en-US" sz="1200"/>
        </a:p>
      </dgm:t>
    </dgm:pt>
    <dgm:pt modelId="{3E4DBA70-8F08-4D6C-9046-3520FD86FDDF}" type="sibTrans" cxnId="{E0445536-24F1-4D60-98CB-133C29A60FE0}">
      <dgm:prSet/>
      <dgm:spPr/>
      <dgm:t>
        <a:bodyPr/>
        <a:lstStyle/>
        <a:p>
          <a:endParaRPr lang="zh-CN" altLang="en-US" sz="1200"/>
        </a:p>
      </dgm:t>
    </dgm:pt>
    <dgm:pt modelId="{A17C6A8B-596B-4FA8-A6BA-5217123A225C}">
      <dgm:prSet phldrT="[文本]" phldr="1" custT="1"/>
      <dgm:spPr/>
      <dgm:t>
        <a:bodyPr/>
        <a:lstStyle/>
        <a:p>
          <a:endParaRPr lang="zh-CN" altLang="en-US" sz="1200" dirty="0"/>
        </a:p>
      </dgm:t>
    </dgm:pt>
    <dgm:pt modelId="{0B23D46B-CEBF-400B-A8B8-B6F30AE0FFA9}" type="parTrans" cxnId="{A8E60268-6A6D-4AF4-88EE-DA4831544EF9}">
      <dgm:prSet/>
      <dgm:spPr/>
      <dgm:t>
        <a:bodyPr/>
        <a:lstStyle/>
        <a:p>
          <a:endParaRPr lang="zh-CN" altLang="en-US" sz="1200"/>
        </a:p>
      </dgm:t>
    </dgm:pt>
    <dgm:pt modelId="{0480A251-F020-42ED-BD19-098C3140C915}" type="sibTrans" cxnId="{A8E60268-6A6D-4AF4-88EE-DA4831544EF9}">
      <dgm:prSet/>
      <dgm:spPr/>
      <dgm:t>
        <a:bodyPr/>
        <a:lstStyle/>
        <a:p>
          <a:endParaRPr lang="zh-CN" altLang="en-US" sz="1200"/>
        </a:p>
      </dgm:t>
    </dgm:pt>
    <dgm:pt modelId="{25A4C3AF-B8D3-4300-8CDF-9036100AFC3D}" type="pres">
      <dgm:prSet presAssocID="{035E6E09-A4A5-4C14-8F9E-E9227FEB9257}" presName="Name0" presStyleCnt="0">
        <dgm:presLayoutVars>
          <dgm:dir/>
          <dgm:animLvl val="lvl"/>
          <dgm:resizeHandles val="exact"/>
        </dgm:presLayoutVars>
      </dgm:prSet>
      <dgm:spPr/>
      <dgm:t>
        <a:bodyPr/>
        <a:lstStyle/>
        <a:p>
          <a:endParaRPr lang="zh-CN" altLang="en-US"/>
        </a:p>
      </dgm:t>
    </dgm:pt>
    <dgm:pt modelId="{BD0E1E2E-DDAE-467B-97DD-F2658C1A1B53}" type="pres">
      <dgm:prSet presAssocID="{3FF44E2E-A2F6-4FF1-8964-2ECF2FA5B88E}" presName="linNode" presStyleCnt="0"/>
      <dgm:spPr/>
    </dgm:pt>
    <dgm:pt modelId="{59F1151B-9F2D-46A5-B781-3753BEE3F001}" type="pres">
      <dgm:prSet presAssocID="{3FF44E2E-A2F6-4FF1-8964-2ECF2FA5B88E}" presName="parentText" presStyleLbl="node1" presStyleIdx="0" presStyleCnt="3">
        <dgm:presLayoutVars>
          <dgm:chMax val="1"/>
          <dgm:bulletEnabled val="1"/>
        </dgm:presLayoutVars>
      </dgm:prSet>
      <dgm:spPr/>
      <dgm:t>
        <a:bodyPr/>
        <a:lstStyle/>
        <a:p>
          <a:endParaRPr lang="zh-CN" altLang="en-US"/>
        </a:p>
      </dgm:t>
    </dgm:pt>
    <dgm:pt modelId="{CDAB2525-5DAE-40C0-B58C-01CE04060CA4}" type="pres">
      <dgm:prSet presAssocID="{3FF44E2E-A2F6-4FF1-8964-2ECF2FA5B88E}" presName="descendantText" presStyleLbl="alignAccFollowNode1" presStyleIdx="0" presStyleCnt="3">
        <dgm:presLayoutVars>
          <dgm:bulletEnabled val="1"/>
        </dgm:presLayoutVars>
      </dgm:prSet>
      <dgm:spPr/>
      <dgm:t>
        <a:bodyPr/>
        <a:lstStyle/>
        <a:p>
          <a:endParaRPr lang="zh-CN" altLang="en-US"/>
        </a:p>
      </dgm:t>
    </dgm:pt>
    <dgm:pt modelId="{2C9B371A-B957-490F-AEED-35229FCCD681}" type="pres">
      <dgm:prSet presAssocID="{A5376D3F-CC17-451F-9200-94DEB14149D2}" presName="sp" presStyleCnt="0"/>
      <dgm:spPr/>
    </dgm:pt>
    <dgm:pt modelId="{F9EB33B4-5FD0-4C69-B07A-D5BC4E74F888}" type="pres">
      <dgm:prSet presAssocID="{15A4851D-AD04-45EC-BC0D-13B6DBEFBDC1}" presName="linNode" presStyleCnt="0"/>
      <dgm:spPr/>
    </dgm:pt>
    <dgm:pt modelId="{90D9888C-F3B9-4A4B-AAED-A7DC88B2EDAE}" type="pres">
      <dgm:prSet presAssocID="{15A4851D-AD04-45EC-BC0D-13B6DBEFBDC1}" presName="parentText" presStyleLbl="node1" presStyleIdx="1" presStyleCnt="3">
        <dgm:presLayoutVars>
          <dgm:chMax val="1"/>
          <dgm:bulletEnabled val="1"/>
        </dgm:presLayoutVars>
      </dgm:prSet>
      <dgm:spPr/>
      <dgm:t>
        <a:bodyPr/>
        <a:lstStyle/>
        <a:p>
          <a:endParaRPr lang="zh-CN" altLang="en-US"/>
        </a:p>
      </dgm:t>
    </dgm:pt>
    <dgm:pt modelId="{1F159CB6-ABF1-41A4-8E5F-123757B7A862}" type="pres">
      <dgm:prSet presAssocID="{15A4851D-AD04-45EC-BC0D-13B6DBEFBDC1}" presName="descendantText" presStyleLbl="alignAccFollowNode1" presStyleIdx="1" presStyleCnt="3">
        <dgm:presLayoutVars>
          <dgm:bulletEnabled val="1"/>
        </dgm:presLayoutVars>
      </dgm:prSet>
      <dgm:spPr/>
      <dgm:t>
        <a:bodyPr/>
        <a:lstStyle/>
        <a:p>
          <a:endParaRPr lang="zh-CN" altLang="en-US"/>
        </a:p>
      </dgm:t>
    </dgm:pt>
    <dgm:pt modelId="{764DD341-E585-46A2-B88D-D6CDFB7110E9}" type="pres">
      <dgm:prSet presAssocID="{6A0B198D-1222-437A-8817-3031284025A6}" presName="sp" presStyleCnt="0"/>
      <dgm:spPr/>
    </dgm:pt>
    <dgm:pt modelId="{A6162A57-9BC4-43AB-8FBE-07B07F8A4D77}" type="pres">
      <dgm:prSet presAssocID="{D5819FAA-5EF3-4175-99B5-E4F32F2FEDD3}" presName="linNode" presStyleCnt="0"/>
      <dgm:spPr/>
    </dgm:pt>
    <dgm:pt modelId="{0A4FC664-BEC3-4A3A-8CAB-628401B43B47}" type="pres">
      <dgm:prSet presAssocID="{D5819FAA-5EF3-4175-99B5-E4F32F2FEDD3}" presName="parentText" presStyleLbl="node1" presStyleIdx="2" presStyleCnt="3">
        <dgm:presLayoutVars>
          <dgm:chMax val="1"/>
          <dgm:bulletEnabled val="1"/>
        </dgm:presLayoutVars>
      </dgm:prSet>
      <dgm:spPr/>
      <dgm:t>
        <a:bodyPr/>
        <a:lstStyle/>
        <a:p>
          <a:endParaRPr lang="zh-CN" altLang="en-US"/>
        </a:p>
      </dgm:t>
    </dgm:pt>
    <dgm:pt modelId="{88CED9DC-583A-412C-B3DC-5217FE820C18}" type="pres">
      <dgm:prSet presAssocID="{D5819FAA-5EF3-4175-99B5-E4F32F2FEDD3}" presName="descendantText" presStyleLbl="alignAccFollowNode1" presStyleIdx="2" presStyleCnt="3">
        <dgm:presLayoutVars>
          <dgm:bulletEnabled val="1"/>
        </dgm:presLayoutVars>
      </dgm:prSet>
      <dgm:spPr/>
      <dgm:t>
        <a:bodyPr/>
        <a:lstStyle/>
        <a:p>
          <a:endParaRPr lang="zh-CN" altLang="en-US"/>
        </a:p>
      </dgm:t>
    </dgm:pt>
  </dgm:ptLst>
  <dgm:cxnLst>
    <dgm:cxn modelId="{A8E60268-6A6D-4AF4-88EE-DA4831544EF9}" srcId="{D5819FAA-5EF3-4175-99B5-E4F32F2FEDD3}" destId="{A17C6A8B-596B-4FA8-A6BA-5217123A225C}" srcOrd="0" destOrd="0" parTransId="{0B23D46B-CEBF-400B-A8B8-B6F30AE0FFA9}" sibTransId="{0480A251-F020-42ED-BD19-098C3140C915}"/>
    <dgm:cxn modelId="{E0445536-24F1-4D60-98CB-133C29A60FE0}" srcId="{035E6E09-A4A5-4C14-8F9E-E9227FEB9257}" destId="{D5819FAA-5EF3-4175-99B5-E4F32F2FEDD3}" srcOrd="2" destOrd="0" parTransId="{786195E9-7011-4FBA-BEA6-4198DD4FB8FA}" sibTransId="{3E4DBA70-8F08-4D6C-9046-3520FD86FDDF}"/>
    <dgm:cxn modelId="{DD712278-4059-4173-BF16-58CABFE469AC}" srcId="{3FF44E2E-A2F6-4FF1-8964-2ECF2FA5B88E}" destId="{64675757-8363-43F1-B60C-86282385FA9C}" srcOrd="0" destOrd="0" parTransId="{7E0F239F-A3DA-47E0-80C9-BFA480B1EED4}" sibTransId="{16199EEC-0151-4A31-9335-8B13EADC227B}"/>
    <dgm:cxn modelId="{978F9DF7-E555-4E43-8007-769607FDC60F}" srcId="{15A4851D-AD04-45EC-BC0D-13B6DBEFBDC1}" destId="{64FCFD9D-9115-4323-AA83-1373EC53DEF5}" srcOrd="0" destOrd="0" parTransId="{F48F87CB-3591-4C96-9654-7250A01190FD}" sibTransId="{36EA5385-56A6-421B-9F5C-B809753CF5C0}"/>
    <dgm:cxn modelId="{72392454-D352-4841-BFCC-5C9D6E0597B7}" srcId="{035E6E09-A4A5-4C14-8F9E-E9227FEB9257}" destId="{15A4851D-AD04-45EC-BC0D-13B6DBEFBDC1}" srcOrd="1" destOrd="0" parTransId="{1706B143-2DF9-4A57-8CBA-699D250D0B91}" sibTransId="{6A0B198D-1222-437A-8817-3031284025A6}"/>
    <dgm:cxn modelId="{F76D5A5F-B9A4-4915-9E6C-895CE5F6FE7E}" type="presOf" srcId="{15A4851D-AD04-45EC-BC0D-13B6DBEFBDC1}" destId="{90D9888C-F3B9-4A4B-AAED-A7DC88B2EDAE}" srcOrd="0" destOrd="0" presId="urn:microsoft.com/office/officeart/2005/8/layout/vList5"/>
    <dgm:cxn modelId="{D81D29D5-1D8A-4D50-BA7F-DBDA44444C27}" type="presOf" srcId="{A17C6A8B-596B-4FA8-A6BA-5217123A225C}" destId="{88CED9DC-583A-412C-B3DC-5217FE820C18}" srcOrd="0" destOrd="0" presId="urn:microsoft.com/office/officeart/2005/8/layout/vList5"/>
    <dgm:cxn modelId="{771B5D03-CD81-4A34-9013-87CFC41D8C21}" type="presOf" srcId="{64FCFD9D-9115-4323-AA83-1373EC53DEF5}" destId="{1F159CB6-ABF1-41A4-8E5F-123757B7A862}" srcOrd="0" destOrd="0" presId="urn:microsoft.com/office/officeart/2005/8/layout/vList5"/>
    <dgm:cxn modelId="{1F094F64-2A5F-4F80-A852-2E91BF9C649C}" srcId="{035E6E09-A4A5-4C14-8F9E-E9227FEB9257}" destId="{3FF44E2E-A2F6-4FF1-8964-2ECF2FA5B88E}" srcOrd="0" destOrd="0" parTransId="{F0A711C6-C9D7-4923-958A-6E60D085F287}" sibTransId="{A5376D3F-CC17-451F-9200-94DEB14149D2}"/>
    <dgm:cxn modelId="{3D24A805-E7FF-4FE5-A54A-DEF01576C41A}" type="presOf" srcId="{D5819FAA-5EF3-4175-99B5-E4F32F2FEDD3}" destId="{0A4FC664-BEC3-4A3A-8CAB-628401B43B47}" srcOrd="0" destOrd="0" presId="urn:microsoft.com/office/officeart/2005/8/layout/vList5"/>
    <dgm:cxn modelId="{6B77FF93-28B2-4595-ADFA-58359147A3BA}" type="presOf" srcId="{035E6E09-A4A5-4C14-8F9E-E9227FEB9257}" destId="{25A4C3AF-B8D3-4300-8CDF-9036100AFC3D}" srcOrd="0" destOrd="0" presId="urn:microsoft.com/office/officeart/2005/8/layout/vList5"/>
    <dgm:cxn modelId="{97F626EF-479A-493F-B072-45746220162B}" type="presOf" srcId="{3FF44E2E-A2F6-4FF1-8964-2ECF2FA5B88E}" destId="{59F1151B-9F2D-46A5-B781-3753BEE3F001}" srcOrd="0" destOrd="0" presId="urn:microsoft.com/office/officeart/2005/8/layout/vList5"/>
    <dgm:cxn modelId="{5841A7D8-218C-4423-B6C4-C04FDEA53239}" type="presOf" srcId="{64675757-8363-43F1-B60C-86282385FA9C}" destId="{CDAB2525-5DAE-40C0-B58C-01CE04060CA4}" srcOrd="0" destOrd="0" presId="urn:microsoft.com/office/officeart/2005/8/layout/vList5"/>
    <dgm:cxn modelId="{9F94A87E-9E6D-4546-A42B-46929461D494}" type="presParOf" srcId="{25A4C3AF-B8D3-4300-8CDF-9036100AFC3D}" destId="{BD0E1E2E-DDAE-467B-97DD-F2658C1A1B53}" srcOrd="0" destOrd="0" presId="urn:microsoft.com/office/officeart/2005/8/layout/vList5"/>
    <dgm:cxn modelId="{AA8082D8-4C5E-432B-BBFA-B7379F71C796}" type="presParOf" srcId="{BD0E1E2E-DDAE-467B-97DD-F2658C1A1B53}" destId="{59F1151B-9F2D-46A5-B781-3753BEE3F001}" srcOrd="0" destOrd="0" presId="urn:microsoft.com/office/officeart/2005/8/layout/vList5"/>
    <dgm:cxn modelId="{653012BB-65AA-4AD3-B47C-61191101D2BF}" type="presParOf" srcId="{BD0E1E2E-DDAE-467B-97DD-F2658C1A1B53}" destId="{CDAB2525-5DAE-40C0-B58C-01CE04060CA4}" srcOrd="1" destOrd="0" presId="urn:microsoft.com/office/officeart/2005/8/layout/vList5"/>
    <dgm:cxn modelId="{5ACA55E2-C961-46B1-992F-504A27C12AC2}" type="presParOf" srcId="{25A4C3AF-B8D3-4300-8CDF-9036100AFC3D}" destId="{2C9B371A-B957-490F-AEED-35229FCCD681}" srcOrd="1" destOrd="0" presId="urn:microsoft.com/office/officeart/2005/8/layout/vList5"/>
    <dgm:cxn modelId="{8EA0F98F-5645-43B2-962A-F57FE82D0834}" type="presParOf" srcId="{25A4C3AF-B8D3-4300-8CDF-9036100AFC3D}" destId="{F9EB33B4-5FD0-4C69-B07A-D5BC4E74F888}" srcOrd="2" destOrd="0" presId="urn:microsoft.com/office/officeart/2005/8/layout/vList5"/>
    <dgm:cxn modelId="{22A44125-B431-4A30-9C4A-80E8973CA9E1}" type="presParOf" srcId="{F9EB33B4-5FD0-4C69-B07A-D5BC4E74F888}" destId="{90D9888C-F3B9-4A4B-AAED-A7DC88B2EDAE}" srcOrd="0" destOrd="0" presId="urn:microsoft.com/office/officeart/2005/8/layout/vList5"/>
    <dgm:cxn modelId="{50AFC057-7D34-42BF-B2A5-D284CCBD3FED}" type="presParOf" srcId="{F9EB33B4-5FD0-4C69-B07A-D5BC4E74F888}" destId="{1F159CB6-ABF1-41A4-8E5F-123757B7A862}" srcOrd="1" destOrd="0" presId="urn:microsoft.com/office/officeart/2005/8/layout/vList5"/>
    <dgm:cxn modelId="{D6B42269-56C3-4264-AE81-F767704C7529}" type="presParOf" srcId="{25A4C3AF-B8D3-4300-8CDF-9036100AFC3D}" destId="{764DD341-E585-46A2-B88D-D6CDFB7110E9}" srcOrd="3" destOrd="0" presId="urn:microsoft.com/office/officeart/2005/8/layout/vList5"/>
    <dgm:cxn modelId="{A87F4B68-A53A-4200-A865-A15198610858}" type="presParOf" srcId="{25A4C3AF-B8D3-4300-8CDF-9036100AFC3D}" destId="{A6162A57-9BC4-43AB-8FBE-07B07F8A4D77}" srcOrd="4" destOrd="0" presId="urn:microsoft.com/office/officeart/2005/8/layout/vList5"/>
    <dgm:cxn modelId="{3E3C8AEB-79F1-4A94-94C2-75EB00EFF6B8}" type="presParOf" srcId="{A6162A57-9BC4-43AB-8FBE-07B07F8A4D77}" destId="{0A4FC664-BEC3-4A3A-8CAB-628401B43B47}" srcOrd="0" destOrd="0" presId="urn:microsoft.com/office/officeart/2005/8/layout/vList5"/>
    <dgm:cxn modelId="{DAA8BC5B-CE67-4A97-8A29-570EC6E3FC88}" type="presParOf" srcId="{A6162A57-9BC4-43AB-8FBE-07B07F8A4D77}" destId="{88CED9DC-583A-412C-B3DC-5217FE820C18}"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35E6E09-A4A5-4C14-8F9E-E9227FEB925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3FF44E2E-A2F6-4FF1-8964-2ECF2FA5B88E}">
      <dgm:prSet phldrT="[文本]" custT="1"/>
      <dgm:spPr/>
      <dgm:t>
        <a:bodyPr/>
        <a:lstStyle/>
        <a:p>
          <a:r>
            <a:rPr lang="zh-CN" altLang="en-US" sz="1200" dirty="0" smtClean="0"/>
            <a:t>收货人电话</a:t>
          </a:r>
          <a:endParaRPr lang="zh-CN" altLang="en-US" sz="1200" dirty="0"/>
        </a:p>
      </dgm:t>
    </dgm:pt>
    <dgm:pt modelId="{F0A711C6-C9D7-4923-958A-6E60D085F287}" type="parTrans" cxnId="{1F094F64-2A5F-4F80-A852-2E91BF9C649C}">
      <dgm:prSet/>
      <dgm:spPr/>
      <dgm:t>
        <a:bodyPr/>
        <a:lstStyle/>
        <a:p>
          <a:endParaRPr lang="zh-CN" altLang="en-US" sz="1200"/>
        </a:p>
      </dgm:t>
    </dgm:pt>
    <dgm:pt modelId="{A5376D3F-CC17-451F-9200-94DEB14149D2}" type="sibTrans" cxnId="{1F094F64-2A5F-4F80-A852-2E91BF9C649C}">
      <dgm:prSet/>
      <dgm:spPr/>
      <dgm:t>
        <a:bodyPr/>
        <a:lstStyle/>
        <a:p>
          <a:endParaRPr lang="zh-CN" altLang="en-US" sz="1200"/>
        </a:p>
      </dgm:t>
    </dgm:pt>
    <dgm:pt modelId="{64675757-8363-43F1-B60C-86282385FA9C}">
      <dgm:prSet phldrT="[文本]" phldr="1" custT="1"/>
      <dgm:spPr/>
      <dgm:t>
        <a:bodyPr/>
        <a:lstStyle/>
        <a:p>
          <a:endParaRPr lang="zh-CN" altLang="en-US" sz="1200" dirty="0"/>
        </a:p>
      </dgm:t>
    </dgm:pt>
    <dgm:pt modelId="{7E0F239F-A3DA-47E0-80C9-BFA480B1EED4}" type="parTrans" cxnId="{DD712278-4059-4173-BF16-58CABFE469AC}">
      <dgm:prSet/>
      <dgm:spPr/>
      <dgm:t>
        <a:bodyPr/>
        <a:lstStyle/>
        <a:p>
          <a:endParaRPr lang="zh-CN" altLang="en-US" sz="1200"/>
        </a:p>
      </dgm:t>
    </dgm:pt>
    <dgm:pt modelId="{16199EEC-0151-4A31-9335-8B13EADC227B}" type="sibTrans" cxnId="{DD712278-4059-4173-BF16-58CABFE469AC}">
      <dgm:prSet/>
      <dgm:spPr/>
      <dgm:t>
        <a:bodyPr/>
        <a:lstStyle/>
        <a:p>
          <a:endParaRPr lang="zh-CN" altLang="en-US" sz="1200"/>
        </a:p>
      </dgm:t>
    </dgm:pt>
    <dgm:pt modelId="{15A4851D-AD04-45EC-BC0D-13B6DBEFBDC1}">
      <dgm:prSet phldrT="[文本]" custT="1"/>
      <dgm:spPr/>
      <dgm:t>
        <a:bodyPr/>
        <a:lstStyle/>
        <a:p>
          <a:r>
            <a:rPr lang="zh-CN" altLang="en-US" sz="1200" dirty="0" smtClean="0"/>
            <a:t>收货人邮箱</a:t>
          </a:r>
          <a:endParaRPr lang="zh-CN" altLang="en-US" sz="1200" dirty="0"/>
        </a:p>
      </dgm:t>
    </dgm:pt>
    <dgm:pt modelId="{1706B143-2DF9-4A57-8CBA-699D250D0B91}" type="parTrans" cxnId="{72392454-D352-4841-BFCC-5C9D6E0597B7}">
      <dgm:prSet/>
      <dgm:spPr/>
      <dgm:t>
        <a:bodyPr/>
        <a:lstStyle/>
        <a:p>
          <a:endParaRPr lang="zh-CN" altLang="en-US" sz="1200"/>
        </a:p>
      </dgm:t>
    </dgm:pt>
    <dgm:pt modelId="{6A0B198D-1222-437A-8817-3031284025A6}" type="sibTrans" cxnId="{72392454-D352-4841-BFCC-5C9D6E0597B7}">
      <dgm:prSet/>
      <dgm:spPr/>
      <dgm:t>
        <a:bodyPr/>
        <a:lstStyle/>
        <a:p>
          <a:endParaRPr lang="zh-CN" altLang="en-US" sz="1200"/>
        </a:p>
      </dgm:t>
    </dgm:pt>
    <dgm:pt modelId="{64FCFD9D-9115-4323-AA83-1373EC53DEF5}">
      <dgm:prSet phldrT="[文本]" phldr="1" custT="1"/>
      <dgm:spPr/>
      <dgm:t>
        <a:bodyPr/>
        <a:lstStyle/>
        <a:p>
          <a:endParaRPr lang="zh-CN" altLang="en-US" sz="1200" dirty="0"/>
        </a:p>
      </dgm:t>
    </dgm:pt>
    <dgm:pt modelId="{F48F87CB-3591-4C96-9654-7250A01190FD}" type="parTrans" cxnId="{978F9DF7-E555-4E43-8007-769607FDC60F}">
      <dgm:prSet/>
      <dgm:spPr/>
      <dgm:t>
        <a:bodyPr/>
        <a:lstStyle/>
        <a:p>
          <a:endParaRPr lang="zh-CN" altLang="en-US" sz="1200"/>
        </a:p>
      </dgm:t>
    </dgm:pt>
    <dgm:pt modelId="{36EA5385-56A6-421B-9F5C-B809753CF5C0}" type="sibTrans" cxnId="{978F9DF7-E555-4E43-8007-769607FDC60F}">
      <dgm:prSet/>
      <dgm:spPr/>
      <dgm:t>
        <a:bodyPr/>
        <a:lstStyle/>
        <a:p>
          <a:endParaRPr lang="zh-CN" altLang="en-US" sz="1200"/>
        </a:p>
      </dgm:t>
    </dgm:pt>
    <dgm:pt modelId="{D5819FAA-5EF3-4175-99B5-E4F32F2FEDD3}">
      <dgm:prSet phldrT="[文本]" custT="1"/>
      <dgm:spPr/>
      <dgm:t>
        <a:bodyPr/>
        <a:lstStyle/>
        <a:p>
          <a:r>
            <a:rPr lang="zh-CN" altLang="en-US" sz="1200" dirty="0" smtClean="0"/>
            <a:t>付款人电话</a:t>
          </a:r>
          <a:endParaRPr lang="zh-CN" altLang="en-US" sz="1200" dirty="0"/>
        </a:p>
      </dgm:t>
    </dgm:pt>
    <dgm:pt modelId="{786195E9-7011-4FBA-BEA6-4198DD4FB8FA}" type="parTrans" cxnId="{E0445536-24F1-4D60-98CB-133C29A60FE0}">
      <dgm:prSet/>
      <dgm:spPr/>
      <dgm:t>
        <a:bodyPr/>
        <a:lstStyle/>
        <a:p>
          <a:endParaRPr lang="zh-CN" altLang="en-US" sz="1200"/>
        </a:p>
      </dgm:t>
    </dgm:pt>
    <dgm:pt modelId="{3E4DBA70-8F08-4D6C-9046-3520FD86FDDF}" type="sibTrans" cxnId="{E0445536-24F1-4D60-98CB-133C29A60FE0}">
      <dgm:prSet/>
      <dgm:spPr/>
      <dgm:t>
        <a:bodyPr/>
        <a:lstStyle/>
        <a:p>
          <a:endParaRPr lang="zh-CN" altLang="en-US" sz="1200"/>
        </a:p>
      </dgm:t>
    </dgm:pt>
    <dgm:pt modelId="{A17C6A8B-596B-4FA8-A6BA-5217123A225C}">
      <dgm:prSet phldrT="[文本]" phldr="1" custT="1"/>
      <dgm:spPr/>
      <dgm:t>
        <a:bodyPr/>
        <a:lstStyle/>
        <a:p>
          <a:endParaRPr lang="zh-CN" altLang="en-US" sz="1200" dirty="0"/>
        </a:p>
      </dgm:t>
    </dgm:pt>
    <dgm:pt modelId="{0B23D46B-CEBF-400B-A8B8-B6F30AE0FFA9}" type="parTrans" cxnId="{A8E60268-6A6D-4AF4-88EE-DA4831544EF9}">
      <dgm:prSet/>
      <dgm:spPr/>
      <dgm:t>
        <a:bodyPr/>
        <a:lstStyle/>
        <a:p>
          <a:endParaRPr lang="zh-CN" altLang="en-US" sz="1200"/>
        </a:p>
      </dgm:t>
    </dgm:pt>
    <dgm:pt modelId="{0480A251-F020-42ED-BD19-098C3140C915}" type="sibTrans" cxnId="{A8E60268-6A6D-4AF4-88EE-DA4831544EF9}">
      <dgm:prSet/>
      <dgm:spPr/>
      <dgm:t>
        <a:bodyPr/>
        <a:lstStyle/>
        <a:p>
          <a:endParaRPr lang="zh-CN" altLang="en-US" sz="1200"/>
        </a:p>
      </dgm:t>
    </dgm:pt>
    <dgm:pt modelId="{25A4C3AF-B8D3-4300-8CDF-9036100AFC3D}" type="pres">
      <dgm:prSet presAssocID="{035E6E09-A4A5-4C14-8F9E-E9227FEB9257}" presName="Name0" presStyleCnt="0">
        <dgm:presLayoutVars>
          <dgm:dir/>
          <dgm:animLvl val="lvl"/>
          <dgm:resizeHandles val="exact"/>
        </dgm:presLayoutVars>
      </dgm:prSet>
      <dgm:spPr/>
      <dgm:t>
        <a:bodyPr/>
        <a:lstStyle/>
        <a:p>
          <a:endParaRPr lang="zh-CN" altLang="en-US"/>
        </a:p>
      </dgm:t>
    </dgm:pt>
    <dgm:pt modelId="{BD0E1E2E-DDAE-467B-97DD-F2658C1A1B53}" type="pres">
      <dgm:prSet presAssocID="{3FF44E2E-A2F6-4FF1-8964-2ECF2FA5B88E}" presName="linNode" presStyleCnt="0"/>
      <dgm:spPr/>
    </dgm:pt>
    <dgm:pt modelId="{59F1151B-9F2D-46A5-B781-3753BEE3F001}" type="pres">
      <dgm:prSet presAssocID="{3FF44E2E-A2F6-4FF1-8964-2ECF2FA5B88E}" presName="parentText" presStyleLbl="node1" presStyleIdx="0" presStyleCnt="3">
        <dgm:presLayoutVars>
          <dgm:chMax val="1"/>
          <dgm:bulletEnabled val="1"/>
        </dgm:presLayoutVars>
      </dgm:prSet>
      <dgm:spPr/>
      <dgm:t>
        <a:bodyPr/>
        <a:lstStyle/>
        <a:p>
          <a:endParaRPr lang="zh-CN" altLang="en-US"/>
        </a:p>
      </dgm:t>
    </dgm:pt>
    <dgm:pt modelId="{CDAB2525-5DAE-40C0-B58C-01CE04060CA4}" type="pres">
      <dgm:prSet presAssocID="{3FF44E2E-A2F6-4FF1-8964-2ECF2FA5B88E}" presName="descendantText" presStyleLbl="alignAccFollowNode1" presStyleIdx="0" presStyleCnt="3">
        <dgm:presLayoutVars>
          <dgm:bulletEnabled val="1"/>
        </dgm:presLayoutVars>
      </dgm:prSet>
      <dgm:spPr/>
      <dgm:t>
        <a:bodyPr/>
        <a:lstStyle/>
        <a:p>
          <a:endParaRPr lang="zh-CN" altLang="en-US"/>
        </a:p>
      </dgm:t>
    </dgm:pt>
    <dgm:pt modelId="{2C9B371A-B957-490F-AEED-35229FCCD681}" type="pres">
      <dgm:prSet presAssocID="{A5376D3F-CC17-451F-9200-94DEB14149D2}" presName="sp" presStyleCnt="0"/>
      <dgm:spPr/>
    </dgm:pt>
    <dgm:pt modelId="{F9EB33B4-5FD0-4C69-B07A-D5BC4E74F888}" type="pres">
      <dgm:prSet presAssocID="{15A4851D-AD04-45EC-BC0D-13B6DBEFBDC1}" presName="linNode" presStyleCnt="0"/>
      <dgm:spPr/>
    </dgm:pt>
    <dgm:pt modelId="{90D9888C-F3B9-4A4B-AAED-A7DC88B2EDAE}" type="pres">
      <dgm:prSet presAssocID="{15A4851D-AD04-45EC-BC0D-13B6DBEFBDC1}" presName="parentText" presStyleLbl="node1" presStyleIdx="1" presStyleCnt="3">
        <dgm:presLayoutVars>
          <dgm:chMax val="1"/>
          <dgm:bulletEnabled val="1"/>
        </dgm:presLayoutVars>
      </dgm:prSet>
      <dgm:spPr/>
      <dgm:t>
        <a:bodyPr/>
        <a:lstStyle/>
        <a:p>
          <a:endParaRPr lang="zh-CN" altLang="en-US"/>
        </a:p>
      </dgm:t>
    </dgm:pt>
    <dgm:pt modelId="{1F159CB6-ABF1-41A4-8E5F-123757B7A862}" type="pres">
      <dgm:prSet presAssocID="{15A4851D-AD04-45EC-BC0D-13B6DBEFBDC1}" presName="descendantText" presStyleLbl="alignAccFollowNode1" presStyleIdx="1" presStyleCnt="3">
        <dgm:presLayoutVars>
          <dgm:bulletEnabled val="1"/>
        </dgm:presLayoutVars>
      </dgm:prSet>
      <dgm:spPr/>
      <dgm:t>
        <a:bodyPr/>
        <a:lstStyle/>
        <a:p>
          <a:endParaRPr lang="zh-CN" altLang="en-US"/>
        </a:p>
      </dgm:t>
    </dgm:pt>
    <dgm:pt modelId="{764DD341-E585-46A2-B88D-D6CDFB7110E9}" type="pres">
      <dgm:prSet presAssocID="{6A0B198D-1222-437A-8817-3031284025A6}" presName="sp" presStyleCnt="0"/>
      <dgm:spPr/>
    </dgm:pt>
    <dgm:pt modelId="{A6162A57-9BC4-43AB-8FBE-07B07F8A4D77}" type="pres">
      <dgm:prSet presAssocID="{D5819FAA-5EF3-4175-99B5-E4F32F2FEDD3}" presName="linNode" presStyleCnt="0"/>
      <dgm:spPr/>
    </dgm:pt>
    <dgm:pt modelId="{0A4FC664-BEC3-4A3A-8CAB-628401B43B47}" type="pres">
      <dgm:prSet presAssocID="{D5819FAA-5EF3-4175-99B5-E4F32F2FEDD3}" presName="parentText" presStyleLbl="node1" presStyleIdx="2" presStyleCnt="3">
        <dgm:presLayoutVars>
          <dgm:chMax val="1"/>
          <dgm:bulletEnabled val="1"/>
        </dgm:presLayoutVars>
      </dgm:prSet>
      <dgm:spPr/>
      <dgm:t>
        <a:bodyPr/>
        <a:lstStyle/>
        <a:p>
          <a:endParaRPr lang="zh-CN" altLang="en-US"/>
        </a:p>
      </dgm:t>
    </dgm:pt>
    <dgm:pt modelId="{88CED9DC-583A-412C-B3DC-5217FE820C18}" type="pres">
      <dgm:prSet presAssocID="{D5819FAA-5EF3-4175-99B5-E4F32F2FEDD3}" presName="descendantText" presStyleLbl="alignAccFollowNode1" presStyleIdx="2" presStyleCnt="3">
        <dgm:presLayoutVars>
          <dgm:bulletEnabled val="1"/>
        </dgm:presLayoutVars>
      </dgm:prSet>
      <dgm:spPr/>
      <dgm:t>
        <a:bodyPr/>
        <a:lstStyle/>
        <a:p>
          <a:endParaRPr lang="zh-CN" altLang="en-US"/>
        </a:p>
      </dgm:t>
    </dgm:pt>
  </dgm:ptLst>
  <dgm:cxnLst>
    <dgm:cxn modelId="{A8E60268-6A6D-4AF4-88EE-DA4831544EF9}" srcId="{D5819FAA-5EF3-4175-99B5-E4F32F2FEDD3}" destId="{A17C6A8B-596B-4FA8-A6BA-5217123A225C}" srcOrd="0" destOrd="0" parTransId="{0B23D46B-CEBF-400B-A8B8-B6F30AE0FFA9}" sibTransId="{0480A251-F020-42ED-BD19-098C3140C915}"/>
    <dgm:cxn modelId="{E0445536-24F1-4D60-98CB-133C29A60FE0}" srcId="{035E6E09-A4A5-4C14-8F9E-E9227FEB9257}" destId="{D5819FAA-5EF3-4175-99B5-E4F32F2FEDD3}" srcOrd="2" destOrd="0" parTransId="{786195E9-7011-4FBA-BEA6-4198DD4FB8FA}" sibTransId="{3E4DBA70-8F08-4D6C-9046-3520FD86FDDF}"/>
    <dgm:cxn modelId="{365E2643-1527-45DE-8F5F-71468E6D8AB4}" type="presOf" srcId="{64FCFD9D-9115-4323-AA83-1373EC53DEF5}" destId="{1F159CB6-ABF1-41A4-8E5F-123757B7A862}" srcOrd="0" destOrd="0" presId="urn:microsoft.com/office/officeart/2005/8/layout/vList5"/>
    <dgm:cxn modelId="{9ED53DAA-A8E8-4502-A2EA-BAED5875CC75}" type="presOf" srcId="{A17C6A8B-596B-4FA8-A6BA-5217123A225C}" destId="{88CED9DC-583A-412C-B3DC-5217FE820C18}" srcOrd="0" destOrd="0" presId="urn:microsoft.com/office/officeart/2005/8/layout/vList5"/>
    <dgm:cxn modelId="{DD712278-4059-4173-BF16-58CABFE469AC}" srcId="{3FF44E2E-A2F6-4FF1-8964-2ECF2FA5B88E}" destId="{64675757-8363-43F1-B60C-86282385FA9C}" srcOrd="0" destOrd="0" parTransId="{7E0F239F-A3DA-47E0-80C9-BFA480B1EED4}" sibTransId="{16199EEC-0151-4A31-9335-8B13EADC227B}"/>
    <dgm:cxn modelId="{59A150C2-B033-4BC5-988E-C1D9ACAF98B9}" type="presOf" srcId="{15A4851D-AD04-45EC-BC0D-13B6DBEFBDC1}" destId="{90D9888C-F3B9-4A4B-AAED-A7DC88B2EDAE}" srcOrd="0" destOrd="0" presId="urn:microsoft.com/office/officeart/2005/8/layout/vList5"/>
    <dgm:cxn modelId="{978F9DF7-E555-4E43-8007-769607FDC60F}" srcId="{15A4851D-AD04-45EC-BC0D-13B6DBEFBDC1}" destId="{64FCFD9D-9115-4323-AA83-1373EC53DEF5}" srcOrd="0" destOrd="0" parTransId="{F48F87CB-3591-4C96-9654-7250A01190FD}" sibTransId="{36EA5385-56A6-421B-9F5C-B809753CF5C0}"/>
    <dgm:cxn modelId="{72392454-D352-4841-BFCC-5C9D6E0597B7}" srcId="{035E6E09-A4A5-4C14-8F9E-E9227FEB9257}" destId="{15A4851D-AD04-45EC-BC0D-13B6DBEFBDC1}" srcOrd="1" destOrd="0" parTransId="{1706B143-2DF9-4A57-8CBA-699D250D0B91}" sibTransId="{6A0B198D-1222-437A-8817-3031284025A6}"/>
    <dgm:cxn modelId="{BC7627AE-6C18-4893-AFDC-8E0F6B872D24}" type="presOf" srcId="{3FF44E2E-A2F6-4FF1-8964-2ECF2FA5B88E}" destId="{59F1151B-9F2D-46A5-B781-3753BEE3F001}" srcOrd="0" destOrd="0" presId="urn:microsoft.com/office/officeart/2005/8/layout/vList5"/>
    <dgm:cxn modelId="{97A83F07-421A-4749-AB4A-94A079EC26A9}" type="presOf" srcId="{64675757-8363-43F1-B60C-86282385FA9C}" destId="{CDAB2525-5DAE-40C0-B58C-01CE04060CA4}" srcOrd="0" destOrd="0" presId="urn:microsoft.com/office/officeart/2005/8/layout/vList5"/>
    <dgm:cxn modelId="{1F094F64-2A5F-4F80-A852-2E91BF9C649C}" srcId="{035E6E09-A4A5-4C14-8F9E-E9227FEB9257}" destId="{3FF44E2E-A2F6-4FF1-8964-2ECF2FA5B88E}" srcOrd="0" destOrd="0" parTransId="{F0A711C6-C9D7-4923-958A-6E60D085F287}" sibTransId="{A5376D3F-CC17-451F-9200-94DEB14149D2}"/>
    <dgm:cxn modelId="{22F5CCD5-3EC8-4D99-89CA-ADAE05D1E6C5}" type="presOf" srcId="{035E6E09-A4A5-4C14-8F9E-E9227FEB9257}" destId="{25A4C3AF-B8D3-4300-8CDF-9036100AFC3D}" srcOrd="0" destOrd="0" presId="urn:microsoft.com/office/officeart/2005/8/layout/vList5"/>
    <dgm:cxn modelId="{D3F04394-939C-42C6-B01C-6792DD8237D6}" type="presOf" srcId="{D5819FAA-5EF3-4175-99B5-E4F32F2FEDD3}" destId="{0A4FC664-BEC3-4A3A-8CAB-628401B43B47}" srcOrd="0" destOrd="0" presId="urn:microsoft.com/office/officeart/2005/8/layout/vList5"/>
    <dgm:cxn modelId="{A6FC398D-B9FD-449C-A115-84F9AF272DB2}" type="presParOf" srcId="{25A4C3AF-B8D3-4300-8CDF-9036100AFC3D}" destId="{BD0E1E2E-DDAE-467B-97DD-F2658C1A1B53}" srcOrd="0" destOrd="0" presId="urn:microsoft.com/office/officeart/2005/8/layout/vList5"/>
    <dgm:cxn modelId="{0BAFA295-452F-4B2F-9255-A4D79CDB8F7D}" type="presParOf" srcId="{BD0E1E2E-DDAE-467B-97DD-F2658C1A1B53}" destId="{59F1151B-9F2D-46A5-B781-3753BEE3F001}" srcOrd="0" destOrd="0" presId="urn:microsoft.com/office/officeart/2005/8/layout/vList5"/>
    <dgm:cxn modelId="{9BE03025-EBB4-4717-B376-70D6DD9C6437}" type="presParOf" srcId="{BD0E1E2E-DDAE-467B-97DD-F2658C1A1B53}" destId="{CDAB2525-5DAE-40C0-B58C-01CE04060CA4}" srcOrd="1" destOrd="0" presId="urn:microsoft.com/office/officeart/2005/8/layout/vList5"/>
    <dgm:cxn modelId="{B92406B4-B722-486B-B378-D394F4F869A6}" type="presParOf" srcId="{25A4C3AF-B8D3-4300-8CDF-9036100AFC3D}" destId="{2C9B371A-B957-490F-AEED-35229FCCD681}" srcOrd="1" destOrd="0" presId="urn:microsoft.com/office/officeart/2005/8/layout/vList5"/>
    <dgm:cxn modelId="{2AEB4EE3-86E6-4A4D-9623-A3123ECA911E}" type="presParOf" srcId="{25A4C3AF-B8D3-4300-8CDF-9036100AFC3D}" destId="{F9EB33B4-5FD0-4C69-B07A-D5BC4E74F888}" srcOrd="2" destOrd="0" presId="urn:microsoft.com/office/officeart/2005/8/layout/vList5"/>
    <dgm:cxn modelId="{ECED414D-CD03-4184-B9F1-FE5021A5D52A}" type="presParOf" srcId="{F9EB33B4-5FD0-4C69-B07A-D5BC4E74F888}" destId="{90D9888C-F3B9-4A4B-AAED-A7DC88B2EDAE}" srcOrd="0" destOrd="0" presId="urn:microsoft.com/office/officeart/2005/8/layout/vList5"/>
    <dgm:cxn modelId="{0CB85861-6D34-4CC6-BA1A-A39C9A5DC7F1}" type="presParOf" srcId="{F9EB33B4-5FD0-4C69-B07A-D5BC4E74F888}" destId="{1F159CB6-ABF1-41A4-8E5F-123757B7A862}" srcOrd="1" destOrd="0" presId="urn:microsoft.com/office/officeart/2005/8/layout/vList5"/>
    <dgm:cxn modelId="{E5F671E3-120D-44F2-AC57-7E09F394926D}" type="presParOf" srcId="{25A4C3AF-B8D3-4300-8CDF-9036100AFC3D}" destId="{764DD341-E585-46A2-B88D-D6CDFB7110E9}" srcOrd="3" destOrd="0" presId="urn:microsoft.com/office/officeart/2005/8/layout/vList5"/>
    <dgm:cxn modelId="{4808F71D-568C-4EE1-ADF3-0949A708DE12}" type="presParOf" srcId="{25A4C3AF-B8D3-4300-8CDF-9036100AFC3D}" destId="{A6162A57-9BC4-43AB-8FBE-07B07F8A4D77}" srcOrd="4" destOrd="0" presId="urn:microsoft.com/office/officeart/2005/8/layout/vList5"/>
    <dgm:cxn modelId="{1B500174-FC7E-4FEF-9353-40270768320A}" type="presParOf" srcId="{A6162A57-9BC4-43AB-8FBE-07B07F8A4D77}" destId="{0A4FC664-BEC3-4A3A-8CAB-628401B43B47}" srcOrd="0" destOrd="0" presId="urn:microsoft.com/office/officeart/2005/8/layout/vList5"/>
    <dgm:cxn modelId="{02452119-1DD3-4D2E-853E-BDA58C9D5D57}" type="presParOf" srcId="{A6162A57-9BC4-43AB-8FBE-07B07F8A4D77}" destId="{88CED9DC-583A-412C-B3DC-5217FE820C18}" srcOrd="1" destOrd="0" presId="urn:microsoft.com/office/officeart/2005/8/layout/vList5"/>
  </dgm:cxnLst>
  <dgm:bg/>
  <dgm:whole/>
  <dgm:extLst>
    <a:ext uri="http://schemas.microsoft.com/office/drawing/2008/diagram">
      <dsp:dataModelExt xmlns:dsp="http://schemas.microsoft.com/office/drawing/2008/diagram" xmlns="" relId="rId2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35E6E09-A4A5-4C14-8F9E-E9227FEB925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3FF44E2E-A2F6-4FF1-8964-2ECF2FA5B88E}">
      <dgm:prSet phldrT="[文本]" custT="1"/>
      <dgm:spPr/>
      <dgm:t>
        <a:bodyPr/>
        <a:lstStyle/>
        <a:p>
          <a:r>
            <a:rPr lang="zh-CN" altLang="en-US" sz="1200" dirty="0" smtClean="0"/>
            <a:t>付款人传真</a:t>
          </a:r>
          <a:endParaRPr lang="zh-CN" altLang="en-US" sz="1200" dirty="0"/>
        </a:p>
      </dgm:t>
    </dgm:pt>
    <dgm:pt modelId="{F0A711C6-C9D7-4923-958A-6E60D085F287}" type="parTrans" cxnId="{1F094F64-2A5F-4F80-A852-2E91BF9C649C}">
      <dgm:prSet/>
      <dgm:spPr/>
      <dgm:t>
        <a:bodyPr/>
        <a:lstStyle/>
        <a:p>
          <a:endParaRPr lang="zh-CN" altLang="en-US" sz="1200"/>
        </a:p>
      </dgm:t>
    </dgm:pt>
    <dgm:pt modelId="{A5376D3F-CC17-451F-9200-94DEB14149D2}" type="sibTrans" cxnId="{1F094F64-2A5F-4F80-A852-2E91BF9C649C}">
      <dgm:prSet/>
      <dgm:spPr/>
      <dgm:t>
        <a:bodyPr/>
        <a:lstStyle/>
        <a:p>
          <a:endParaRPr lang="zh-CN" altLang="en-US" sz="1200"/>
        </a:p>
      </dgm:t>
    </dgm:pt>
    <dgm:pt modelId="{64675757-8363-43F1-B60C-86282385FA9C}">
      <dgm:prSet phldrT="[文本]" phldr="1" custT="1"/>
      <dgm:spPr/>
      <dgm:t>
        <a:bodyPr/>
        <a:lstStyle/>
        <a:p>
          <a:endParaRPr lang="zh-CN" altLang="en-US" sz="1200" dirty="0"/>
        </a:p>
      </dgm:t>
    </dgm:pt>
    <dgm:pt modelId="{7E0F239F-A3DA-47E0-80C9-BFA480B1EED4}" type="parTrans" cxnId="{DD712278-4059-4173-BF16-58CABFE469AC}">
      <dgm:prSet/>
      <dgm:spPr/>
      <dgm:t>
        <a:bodyPr/>
        <a:lstStyle/>
        <a:p>
          <a:endParaRPr lang="zh-CN" altLang="en-US" sz="1200"/>
        </a:p>
      </dgm:t>
    </dgm:pt>
    <dgm:pt modelId="{16199EEC-0151-4A31-9335-8B13EADC227B}" type="sibTrans" cxnId="{DD712278-4059-4173-BF16-58CABFE469AC}">
      <dgm:prSet/>
      <dgm:spPr/>
      <dgm:t>
        <a:bodyPr/>
        <a:lstStyle/>
        <a:p>
          <a:endParaRPr lang="zh-CN" altLang="en-US" sz="1200"/>
        </a:p>
      </dgm:t>
    </dgm:pt>
    <dgm:pt modelId="{15A4851D-AD04-45EC-BC0D-13B6DBEFBDC1}">
      <dgm:prSet phldrT="[文本]" custT="1"/>
      <dgm:spPr/>
      <dgm:t>
        <a:bodyPr/>
        <a:lstStyle/>
        <a:p>
          <a:r>
            <a:rPr lang="zh-CN" altLang="en-US" sz="1200" dirty="0" smtClean="0"/>
            <a:t>付款人邮箱</a:t>
          </a:r>
          <a:endParaRPr lang="zh-CN" altLang="en-US" sz="1200" dirty="0"/>
        </a:p>
      </dgm:t>
    </dgm:pt>
    <dgm:pt modelId="{1706B143-2DF9-4A57-8CBA-699D250D0B91}" type="parTrans" cxnId="{72392454-D352-4841-BFCC-5C9D6E0597B7}">
      <dgm:prSet/>
      <dgm:spPr/>
      <dgm:t>
        <a:bodyPr/>
        <a:lstStyle/>
        <a:p>
          <a:endParaRPr lang="zh-CN" altLang="en-US" sz="1200"/>
        </a:p>
      </dgm:t>
    </dgm:pt>
    <dgm:pt modelId="{6A0B198D-1222-437A-8817-3031284025A6}" type="sibTrans" cxnId="{72392454-D352-4841-BFCC-5C9D6E0597B7}">
      <dgm:prSet/>
      <dgm:spPr/>
      <dgm:t>
        <a:bodyPr/>
        <a:lstStyle/>
        <a:p>
          <a:endParaRPr lang="zh-CN" altLang="en-US" sz="1200"/>
        </a:p>
      </dgm:t>
    </dgm:pt>
    <dgm:pt modelId="{64FCFD9D-9115-4323-AA83-1373EC53DEF5}">
      <dgm:prSet phldrT="[文本]" phldr="1" custT="1"/>
      <dgm:spPr/>
      <dgm:t>
        <a:bodyPr/>
        <a:lstStyle/>
        <a:p>
          <a:endParaRPr lang="zh-CN" altLang="en-US" sz="1200" dirty="0"/>
        </a:p>
      </dgm:t>
    </dgm:pt>
    <dgm:pt modelId="{F48F87CB-3591-4C96-9654-7250A01190FD}" type="parTrans" cxnId="{978F9DF7-E555-4E43-8007-769607FDC60F}">
      <dgm:prSet/>
      <dgm:spPr/>
      <dgm:t>
        <a:bodyPr/>
        <a:lstStyle/>
        <a:p>
          <a:endParaRPr lang="zh-CN" altLang="en-US" sz="1200"/>
        </a:p>
      </dgm:t>
    </dgm:pt>
    <dgm:pt modelId="{36EA5385-56A6-421B-9F5C-B809753CF5C0}" type="sibTrans" cxnId="{978F9DF7-E555-4E43-8007-769607FDC60F}">
      <dgm:prSet/>
      <dgm:spPr/>
      <dgm:t>
        <a:bodyPr/>
        <a:lstStyle/>
        <a:p>
          <a:endParaRPr lang="zh-CN" altLang="en-US" sz="1200"/>
        </a:p>
      </dgm:t>
    </dgm:pt>
    <dgm:pt modelId="{D5819FAA-5EF3-4175-99B5-E4F32F2FEDD3}">
      <dgm:prSet phldrT="[文本]" custT="1"/>
      <dgm:spPr/>
      <dgm:t>
        <a:bodyPr/>
        <a:lstStyle/>
        <a:p>
          <a:r>
            <a:rPr lang="zh-CN" altLang="en-US" sz="1200" dirty="0" smtClean="0"/>
            <a:t>付款人联系地址</a:t>
          </a:r>
          <a:endParaRPr lang="zh-CN" altLang="en-US" sz="1200" dirty="0"/>
        </a:p>
      </dgm:t>
    </dgm:pt>
    <dgm:pt modelId="{786195E9-7011-4FBA-BEA6-4198DD4FB8FA}" type="parTrans" cxnId="{E0445536-24F1-4D60-98CB-133C29A60FE0}">
      <dgm:prSet/>
      <dgm:spPr/>
      <dgm:t>
        <a:bodyPr/>
        <a:lstStyle/>
        <a:p>
          <a:endParaRPr lang="zh-CN" altLang="en-US" sz="1200"/>
        </a:p>
      </dgm:t>
    </dgm:pt>
    <dgm:pt modelId="{3E4DBA70-8F08-4D6C-9046-3520FD86FDDF}" type="sibTrans" cxnId="{E0445536-24F1-4D60-98CB-133C29A60FE0}">
      <dgm:prSet/>
      <dgm:spPr/>
      <dgm:t>
        <a:bodyPr/>
        <a:lstStyle/>
        <a:p>
          <a:endParaRPr lang="zh-CN" altLang="en-US" sz="1200"/>
        </a:p>
      </dgm:t>
    </dgm:pt>
    <dgm:pt modelId="{A17C6A8B-596B-4FA8-A6BA-5217123A225C}">
      <dgm:prSet phldrT="[文本]" phldr="1" custT="1"/>
      <dgm:spPr/>
      <dgm:t>
        <a:bodyPr/>
        <a:lstStyle/>
        <a:p>
          <a:endParaRPr lang="zh-CN" altLang="en-US" sz="1200" dirty="0"/>
        </a:p>
      </dgm:t>
    </dgm:pt>
    <dgm:pt modelId="{0B23D46B-CEBF-400B-A8B8-B6F30AE0FFA9}" type="parTrans" cxnId="{A8E60268-6A6D-4AF4-88EE-DA4831544EF9}">
      <dgm:prSet/>
      <dgm:spPr/>
      <dgm:t>
        <a:bodyPr/>
        <a:lstStyle/>
        <a:p>
          <a:endParaRPr lang="zh-CN" altLang="en-US" sz="1200"/>
        </a:p>
      </dgm:t>
    </dgm:pt>
    <dgm:pt modelId="{0480A251-F020-42ED-BD19-098C3140C915}" type="sibTrans" cxnId="{A8E60268-6A6D-4AF4-88EE-DA4831544EF9}">
      <dgm:prSet/>
      <dgm:spPr/>
      <dgm:t>
        <a:bodyPr/>
        <a:lstStyle/>
        <a:p>
          <a:endParaRPr lang="zh-CN" altLang="en-US" sz="1200"/>
        </a:p>
      </dgm:t>
    </dgm:pt>
    <dgm:pt modelId="{25A4C3AF-B8D3-4300-8CDF-9036100AFC3D}" type="pres">
      <dgm:prSet presAssocID="{035E6E09-A4A5-4C14-8F9E-E9227FEB9257}" presName="Name0" presStyleCnt="0">
        <dgm:presLayoutVars>
          <dgm:dir/>
          <dgm:animLvl val="lvl"/>
          <dgm:resizeHandles val="exact"/>
        </dgm:presLayoutVars>
      </dgm:prSet>
      <dgm:spPr/>
      <dgm:t>
        <a:bodyPr/>
        <a:lstStyle/>
        <a:p>
          <a:endParaRPr lang="zh-CN" altLang="en-US"/>
        </a:p>
      </dgm:t>
    </dgm:pt>
    <dgm:pt modelId="{BD0E1E2E-DDAE-467B-97DD-F2658C1A1B53}" type="pres">
      <dgm:prSet presAssocID="{3FF44E2E-A2F6-4FF1-8964-2ECF2FA5B88E}" presName="linNode" presStyleCnt="0"/>
      <dgm:spPr/>
    </dgm:pt>
    <dgm:pt modelId="{59F1151B-9F2D-46A5-B781-3753BEE3F001}" type="pres">
      <dgm:prSet presAssocID="{3FF44E2E-A2F6-4FF1-8964-2ECF2FA5B88E}" presName="parentText" presStyleLbl="node1" presStyleIdx="0" presStyleCnt="3" custLinFactNeighborY="-151">
        <dgm:presLayoutVars>
          <dgm:chMax val="1"/>
          <dgm:bulletEnabled val="1"/>
        </dgm:presLayoutVars>
      </dgm:prSet>
      <dgm:spPr/>
      <dgm:t>
        <a:bodyPr/>
        <a:lstStyle/>
        <a:p>
          <a:endParaRPr lang="zh-CN" altLang="en-US"/>
        </a:p>
      </dgm:t>
    </dgm:pt>
    <dgm:pt modelId="{CDAB2525-5DAE-40C0-B58C-01CE04060CA4}" type="pres">
      <dgm:prSet presAssocID="{3FF44E2E-A2F6-4FF1-8964-2ECF2FA5B88E}" presName="descendantText" presStyleLbl="alignAccFollowNode1" presStyleIdx="0" presStyleCnt="3">
        <dgm:presLayoutVars>
          <dgm:bulletEnabled val="1"/>
        </dgm:presLayoutVars>
      </dgm:prSet>
      <dgm:spPr/>
      <dgm:t>
        <a:bodyPr/>
        <a:lstStyle/>
        <a:p>
          <a:endParaRPr lang="zh-CN" altLang="en-US"/>
        </a:p>
      </dgm:t>
    </dgm:pt>
    <dgm:pt modelId="{2C9B371A-B957-490F-AEED-35229FCCD681}" type="pres">
      <dgm:prSet presAssocID="{A5376D3F-CC17-451F-9200-94DEB14149D2}" presName="sp" presStyleCnt="0"/>
      <dgm:spPr/>
    </dgm:pt>
    <dgm:pt modelId="{F9EB33B4-5FD0-4C69-B07A-D5BC4E74F888}" type="pres">
      <dgm:prSet presAssocID="{15A4851D-AD04-45EC-BC0D-13B6DBEFBDC1}" presName="linNode" presStyleCnt="0"/>
      <dgm:spPr/>
    </dgm:pt>
    <dgm:pt modelId="{90D9888C-F3B9-4A4B-AAED-A7DC88B2EDAE}" type="pres">
      <dgm:prSet presAssocID="{15A4851D-AD04-45EC-BC0D-13B6DBEFBDC1}" presName="parentText" presStyleLbl="node1" presStyleIdx="1" presStyleCnt="3">
        <dgm:presLayoutVars>
          <dgm:chMax val="1"/>
          <dgm:bulletEnabled val="1"/>
        </dgm:presLayoutVars>
      </dgm:prSet>
      <dgm:spPr/>
      <dgm:t>
        <a:bodyPr/>
        <a:lstStyle/>
        <a:p>
          <a:endParaRPr lang="zh-CN" altLang="en-US"/>
        </a:p>
      </dgm:t>
    </dgm:pt>
    <dgm:pt modelId="{1F159CB6-ABF1-41A4-8E5F-123757B7A862}" type="pres">
      <dgm:prSet presAssocID="{15A4851D-AD04-45EC-BC0D-13B6DBEFBDC1}" presName="descendantText" presStyleLbl="alignAccFollowNode1" presStyleIdx="1" presStyleCnt="3">
        <dgm:presLayoutVars>
          <dgm:bulletEnabled val="1"/>
        </dgm:presLayoutVars>
      </dgm:prSet>
      <dgm:spPr/>
      <dgm:t>
        <a:bodyPr/>
        <a:lstStyle/>
        <a:p>
          <a:endParaRPr lang="zh-CN" altLang="en-US"/>
        </a:p>
      </dgm:t>
    </dgm:pt>
    <dgm:pt modelId="{764DD341-E585-46A2-B88D-D6CDFB7110E9}" type="pres">
      <dgm:prSet presAssocID="{6A0B198D-1222-437A-8817-3031284025A6}" presName="sp" presStyleCnt="0"/>
      <dgm:spPr/>
    </dgm:pt>
    <dgm:pt modelId="{A6162A57-9BC4-43AB-8FBE-07B07F8A4D77}" type="pres">
      <dgm:prSet presAssocID="{D5819FAA-5EF3-4175-99B5-E4F32F2FEDD3}" presName="linNode" presStyleCnt="0"/>
      <dgm:spPr/>
    </dgm:pt>
    <dgm:pt modelId="{0A4FC664-BEC3-4A3A-8CAB-628401B43B47}" type="pres">
      <dgm:prSet presAssocID="{D5819FAA-5EF3-4175-99B5-E4F32F2FEDD3}" presName="parentText" presStyleLbl="node1" presStyleIdx="2" presStyleCnt="3">
        <dgm:presLayoutVars>
          <dgm:chMax val="1"/>
          <dgm:bulletEnabled val="1"/>
        </dgm:presLayoutVars>
      </dgm:prSet>
      <dgm:spPr/>
      <dgm:t>
        <a:bodyPr/>
        <a:lstStyle/>
        <a:p>
          <a:endParaRPr lang="zh-CN" altLang="en-US"/>
        </a:p>
      </dgm:t>
    </dgm:pt>
    <dgm:pt modelId="{88CED9DC-583A-412C-B3DC-5217FE820C18}" type="pres">
      <dgm:prSet presAssocID="{D5819FAA-5EF3-4175-99B5-E4F32F2FEDD3}" presName="descendantText" presStyleLbl="alignAccFollowNode1" presStyleIdx="2" presStyleCnt="3">
        <dgm:presLayoutVars>
          <dgm:bulletEnabled val="1"/>
        </dgm:presLayoutVars>
      </dgm:prSet>
      <dgm:spPr/>
      <dgm:t>
        <a:bodyPr/>
        <a:lstStyle/>
        <a:p>
          <a:endParaRPr lang="zh-CN" altLang="en-US"/>
        </a:p>
      </dgm:t>
    </dgm:pt>
  </dgm:ptLst>
  <dgm:cxnLst>
    <dgm:cxn modelId="{A8E60268-6A6D-4AF4-88EE-DA4831544EF9}" srcId="{D5819FAA-5EF3-4175-99B5-E4F32F2FEDD3}" destId="{A17C6A8B-596B-4FA8-A6BA-5217123A225C}" srcOrd="0" destOrd="0" parTransId="{0B23D46B-CEBF-400B-A8B8-B6F30AE0FFA9}" sibTransId="{0480A251-F020-42ED-BD19-098C3140C915}"/>
    <dgm:cxn modelId="{E0445536-24F1-4D60-98CB-133C29A60FE0}" srcId="{035E6E09-A4A5-4C14-8F9E-E9227FEB9257}" destId="{D5819FAA-5EF3-4175-99B5-E4F32F2FEDD3}" srcOrd="2" destOrd="0" parTransId="{786195E9-7011-4FBA-BEA6-4198DD4FB8FA}" sibTransId="{3E4DBA70-8F08-4D6C-9046-3520FD86FDDF}"/>
    <dgm:cxn modelId="{D564CCF0-DD8A-41FC-A825-AD09130C76FE}" type="presOf" srcId="{A17C6A8B-596B-4FA8-A6BA-5217123A225C}" destId="{88CED9DC-583A-412C-B3DC-5217FE820C18}" srcOrd="0" destOrd="0" presId="urn:microsoft.com/office/officeart/2005/8/layout/vList5"/>
    <dgm:cxn modelId="{FF10F63A-8C57-4D12-8140-A0A1E9972859}" type="presOf" srcId="{035E6E09-A4A5-4C14-8F9E-E9227FEB9257}" destId="{25A4C3AF-B8D3-4300-8CDF-9036100AFC3D}" srcOrd="0" destOrd="0" presId="urn:microsoft.com/office/officeart/2005/8/layout/vList5"/>
    <dgm:cxn modelId="{982266A6-E8AB-4299-8903-5BF877349769}" type="presOf" srcId="{64FCFD9D-9115-4323-AA83-1373EC53DEF5}" destId="{1F159CB6-ABF1-41A4-8E5F-123757B7A862}" srcOrd="0" destOrd="0" presId="urn:microsoft.com/office/officeart/2005/8/layout/vList5"/>
    <dgm:cxn modelId="{F546EA6E-038D-4362-A22B-920BE7C97A90}" type="presOf" srcId="{D5819FAA-5EF3-4175-99B5-E4F32F2FEDD3}" destId="{0A4FC664-BEC3-4A3A-8CAB-628401B43B47}" srcOrd="0" destOrd="0" presId="urn:microsoft.com/office/officeart/2005/8/layout/vList5"/>
    <dgm:cxn modelId="{DD712278-4059-4173-BF16-58CABFE469AC}" srcId="{3FF44E2E-A2F6-4FF1-8964-2ECF2FA5B88E}" destId="{64675757-8363-43F1-B60C-86282385FA9C}" srcOrd="0" destOrd="0" parTransId="{7E0F239F-A3DA-47E0-80C9-BFA480B1EED4}" sibTransId="{16199EEC-0151-4A31-9335-8B13EADC227B}"/>
    <dgm:cxn modelId="{74792CD2-E3B3-4F87-9194-B262D6A5467F}" type="presOf" srcId="{15A4851D-AD04-45EC-BC0D-13B6DBEFBDC1}" destId="{90D9888C-F3B9-4A4B-AAED-A7DC88B2EDAE}" srcOrd="0" destOrd="0" presId="urn:microsoft.com/office/officeart/2005/8/layout/vList5"/>
    <dgm:cxn modelId="{978F9DF7-E555-4E43-8007-769607FDC60F}" srcId="{15A4851D-AD04-45EC-BC0D-13B6DBEFBDC1}" destId="{64FCFD9D-9115-4323-AA83-1373EC53DEF5}" srcOrd="0" destOrd="0" parTransId="{F48F87CB-3591-4C96-9654-7250A01190FD}" sibTransId="{36EA5385-56A6-421B-9F5C-B809753CF5C0}"/>
    <dgm:cxn modelId="{72392454-D352-4841-BFCC-5C9D6E0597B7}" srcId="{035E6E09-A4A5-4C14-8F9E-E9227FEB9257}" destId="{15A4851D-AD04-45EC-BC0D-13B6DBEFBDC1}" srcOrd="1" destOrd="0" parTransId="{1706B143-2DF9-4A57-8CBA-699D250D0B91}" sibTransId="{6A0B198D-1222-437A-8817-3031284025A6}"/>
    <dgm:cxn modelId="{1F094F64-2A5F-4F80-A852-2E91BF9C649C}" srcId="{035E6E09-A4A5-4C14-8F9E-E9227FEB9257}" destId="{3FF44E2E-A2F6-4FF1-8964-2ECF2FA5B88E}" srcOrd="0" destOrd="0" parTransId="{F0A711C6-C9D7-4923-958A-6E60D085F287}" sibTransId="{A5376D3F-CC17-451F-9200-94DEB14149D2}"/>
    <dgm:cxn modelId="{5C487D34-076B-4DC8-8F22-FD2B5B0E1D32}" type="presOf" srcId="{64675757-8363-43F1-B60C-86282385FA9C}" destId="{CDAB2525-5DAE-40C0-B58C-01CE04060CA4}" srcOrd="0" destOrd="0" presId="urn:microsoft.com/office/officeart/2005/8/layout/vList5"/>
    <dgm:cxn modelId="{BCF0F871-7123-430A-BEC9-11DD761941D7}" type="presOf" srcId="{3FF44E2E-A2F6-4FF1-8964-2ECF2FA5B88E}" destId="{59F1151B-9F2D-46A5-B781-3753BEE3F001}" srcOrd="0" destOrd="0" presId="urn:microsoft.com/office/officeart/2005/8/layout/vList5"/>
    <dgm:cxn modelId="{96AC9510-7AA5-4D84-98DB-C4C8AE76D146}" type="presParOf" srcId="{25A4C3AF-B8D3-4300-8CDF-9036100AFC3D}" destId="{BD0E1E2E-DDAE-467B-97DD-F2658C1A1B53}" srcOrd="0" destOrd="0" presId="urn:microsoft.com/office/officeart/2005/8/layout/vList5"/>
    <dgm:cxn modelId="{2D1BBBEE-7C76-408F-ABF1-1AC8F5963B5C}" type="presParOf" srcId="{BD0E1E2E-DDAE-467B-97DD-F2658C1A1B53}" destId="{59F1151B-9F2D-46A5-B781-3753BEE3F001}" srcOrd="0" destOrd="0" presId="urn:microsoft.com/office/officeart/2005/8/layout/vList5"/>
    <dgm:cxn modelId="{36B8996A-A48F-4F1D-A77C-3C289E8BD727}" type="presParOf" srcId="{BD0E1E2E-DDAE-467B-97DD-F2658C1A1B53}" destId="{CDAB2525-5DAE-40C0-B58C-01CE04060CA4}" srcOrd="1" destOrd="0" presId="urn:microsoft.com/office/officeart/2005/8/layout/vList5"/>
    <dgm:cxn modelId="{CFC52E9D-DDC0-44F9-80C2-48CD923250F0}" type="presParOf" srcId="{25A4C3AF-B8D3-4300-8CDF-9036100AFC3D}" destId="{2C9B371A-B957-490F-AEED-35229FCCD681}" srcOrd="1" destOrd="0" presId="urn:microsoft.com/office/officeart/2005/8/layout/vList5"/>
    <dgm:cxn modelId="{80B4AA7B-1F7D-4B0E-B845-218A7D001FC9}" type="presParOf" srcId="{25A4C3AF-B8D3-4300-8CDF-9036100AFC3D}" destId="{F9EB33B4-5FD0-4C69-B07A-D5BC4E74F888}" srcOrd="2" destOrd="0" presId="urn:microsoft.com/office/officeart/2005/8/layout/vList5"/>
    <dgm:cxn modelId="{0B107BBD-6ADC-4F68-ABCC-AAD2C6A78665}" type="presParOf" srcId="{F9EB33B4-5FD0-4C69-B07A-D5BC4E74F888}" destId="{90D9888C-F3B9-4A4B-AAED-A7DC88B2EDAE}" srcOrd="0" destOrd="0" presId="urn:microsoft.com/office/officeart/2005/8/layout/vList5"/>
    <dgm:cxn modelId="{F6B6CDF4-4620-4227-8FC3-92FF1CC03695}" type="presParOf" srcId="{F9EB33B4-5FD0-4C69-B07A-D5BC4E74F888}" destId="{1F159CB6-ABF1-41A4-8E5F-123757B7A862}" srcOrd="1" destOrd="0" presId="urn:microsoft.com/office/officeart/2005/8/layout/vList5"/>
    <dgm:cxn modelId="{5B1F1BC1-2343-409D-983A-F7B94FBD8A2C}" type="presParOf" srcId="{25A4C3AF-B8D3-4300-8CDF-9036100AFC3D}" destId="{764DD341-E585-46A2-B88D-D6CDFB7110E9}" srcOrd="3" destOrd="0" presId="urn:microsoft.com/office/officeart/2005/8/layout/vList5"/>
    <dgm:cxn modelId="{C8942B80-9E8D-4A11-AE23-F75146D52C95}" type="presParOf" srcId="{25A4C3AF-B8D3-4300-8CDF-9036100AFC3D}" destId="{A6162A57-9BC4-43AB-8FBE-07B07F8A4D77}" srcOrd="4" destOrd="0" presId="urn:microsoft.com/office/officeart/2005/8/layout/vList5"/>
    <dgm:cxn modelId="{69184F19-8518-4B35-A3AB-3380F9015858}" type="presParOf" srcId="{A6162A57-9BC4-43AB-8FBE-07B07F8A4D77}" destId="{0A4FC664-BEC3-4A3A-8CAB-628401B43B47}" srcOrd="0" destOrd="0" presId="urn:microsoft.com/office/officeart/2005/8/layout/vList5"/>
    <dgm:cxn modelId="{B53CC82E-32F2-46FF-8745-E8759D80CA3B}" type="presParOf" srcId="{A6162A57-9BC4-43AB-8FBE-07B07F8A4D77}" destId="{88CED9DC-583A-412C-B3DC-5217FE820C18}" srcOrd="1" destOrd="0" presId="urn:microsoft.com/office/officeart/2005/8/layout/vList5"/>
  </dgm:cxnLst>
  <dgm:bg/>
  <dgm:whole/>
  <dgm:extLst>
    <a:ext uri="http://schemas.microsoft.com/office/drawing/2008/diagram">
      <dsp:dataModelExt xmlns:dsp="http://schemas.microsoft.com/office/drawing/2008/diagram" xmlns="" relId="rId2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35E6E09-A4A5-4C14-8F9E-E9227FEB925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3FF44E2E-A2F6-4FF1-8964-2ECF2FA5B88E}">
      <dgm:prSet phldrT="[文本]" custT="1"/>
      <dgm:spPr/>
      <dgm:t>
        <a:bodyPr/>
        <a:lstStyle/>
        <a:p>
          <a:r>
            <a:rPr lang="zh-CN" altLang="en-US" sz="1200" dirty="0" smtClean="0"/>
            <a:t>备注</a:t>
          </a:r>
          <a:endParaRPr lang="zh-CN" altLang="en-US" sz="1200" dirty="0"/>
        </a:p>
      </dgm:t>
    </dgm:pt>
    <dgm:pt modelId="{F0A711C6-C9D7-4923-958A-6E60D085F287}" type="parTrans" cxnId="{1F094F64-2A5F-4F80-A852-2E91BF9C649C}">
      <dgm:prSet/>
      <dgm:spPr/>
      <dgm:t>
        <a:bodyPr/>
        <a:lstStyle/>
        <a:p>
          <a:endParaRPr lang="zh-CN" altLang="en-US" sz="1200"/>
        </a:p>
      </dgm:t>
    </dgm:pt>
    <dgm:pt modelId="{A5376D3F-CC17-451F-9200-94DEB14149D2}" type="sibTrans" cxnId="{1F094F64-2A5F-4F80-A852-2E91BF9C649C}">
      <dgm:prSet/>
      <dgm:spPr/>
      <dgm:t>
        <a:bodyPr/>
        <a:lstStyle/>
        <a:p>
          <a:endParaRPr lang="zh-CN" altLang="en-US" sz="1200"/>
        </a:p>
      </dgm:t>
    </dgm:pt>
    <dgm:pt modelId="{64675757-8363-43F1-B60C-86282385FA9C}">
      <dgm:prSet phldrT="[文本]" phldr="1" custT="1"/>
      <dgm:spPr/>
      <dgm:t>
        <a:bodyPr/>
        <a:lstStyle/>
        <a:p>
          <a:endParaRPr lang="zh-CN" altLang="en-US" sz="1200" dirty="0"/>
        </a:p>
      </dgm:t>
    </dgm:pt>
    <dgm:pt modelId="{7E0F239F-A3DA-47E0-80C9-BFA480B1EED4}" type="parTrans" cxnId="{DD712278-4059-4173-BF16-58CABFE469AC}">
      <dgm:prSet/>
      <dgm:spPr/>
      <dgm:t>
        <a:bodyPr/>
        <a:lstStyle/>
        <a:p>
          <a:endParaRPr lang="zh-CN" altLang="en-US" sz="1200"/>
        </a:p>
      </dgm:t>
    </dgm:pt>
    <dgm:pt modelId="{16199EEC-0151-4A31-9335-8B13EADC227B}" type="sibTrans" cxnId="{DD712278-4059-4173-BF16-58CABFE469AC}">
      <dgm:prSet/>
      <dgm:spPr/>
      <dgm:t>
        <a:bodyPr/>
        <a:lstStyle/>
        <a:p>
          <a:endParaRPr lang="zh-CN" altLang="en-US" sz="1200"/>
        </a:p>
      </dgm:t>
    </dgm:pt>
    <dgm:pt modelId="{15A4851D-AD04-45EC-BC0D-13B6DBEFBDC1}">
      <dgm:prSet phldrT="[文本]" custT="1"/>
      <dgm:spPr/>
      <dgm:t>
        <a:bodyPr/>
        <a:lstStyle/>
        <a:p>
          <a:r>
            <a:rPr lang="zh-CN" altLang="en-US" sz="1200" dirty="0" smtClean="0"/>
            <a:t>收货人地址</a:t>
          </a:r>
          <a:endParaRPr lang="zh-CN" altLang="en-US" sz="1200" dirty="0"/>
        </a:p>
      </dgm:t>
    </dgm:pt>
    <dgm:pt modelId="{1706B143-2DF9-4A57-8CBA-699D250D0B91}" type="parTrans" cxnId="{72392454-D352-4841-BFCC-5C9D6E0597B7}">
      <dgm:prSet/>
      <dgm:spPr/>
      <dgm:t>
        <a:bodyPr/>
        <a:lstStyle/>
        <a:p>
          <a:endParaRPr lang="zh-CN" altLang="en-US" sz="1200"/>
        </a:p>
      </dgm:t>
    </dgm:pt>
    <dgm:pt modelId="{6A0B198D-1222-437A-8817-3031284025A6}" type="sibTrans" cxnId="{72392454-D352-4841-BFCC-5C9D6E0597B7}">
      <dgm:prSet/>
      <dgm:spPr/>
      <dgm:t>
        <a:bodyPr/>
        <a:lstStyle/>
        <a:p>
          <a:endParaRPr lang="zh-CN" altLang="en-US" sz="1200"/>
        </a:p>
      </dgm:t>
    </dgm:pt>
    <dgm:pt modelId="{64FCFD9D-9115-4323-AA83-1373EC53DEF5}">
      <dgm:prSet phldrT="[文本]" phldr="1" custT="1"/>
      <dgm:spPr/>
      <dgm:t>
        <a:bodyPr/>
        <a:lstStyle/>
        <a:p>
          <a:endParaRPr lang="zh-CN" altLang="en-US" sz="1200" dirty="0"/>
        </a:p>
      </dgm:t>
    </dgm:pt>
    <dgm:pt modelId="{F48F87CB-3591-4C96-9654-7250A01190FD}" type="parTrans" cxnId="{978F9DF7-E555-4E43-8007-769607FDC60F}">
      <dgm:prSet/>
      <dgm:spPr/>
      <dgm:t>
        <a:bodyPr/>
        <a:lstStyle/>
        <a:p>
          <a:endParaRPr lang="zh-CN" altLang="en-US" sz="1200"/>
        </a:p>
      </dgm:t>
    </dgm:pt>
    <dgm:pt modelId="{36EA5385-56A6-421B-9F5C-B809753CF5C0}" type="sibTrans" cxnId="{978F9DF7-E555-4E43-8007-769607FDC60F}">
      <dgm:prSet/>
      <dgm:spPr/>
      <dgm:t>
        <a:bodyPr/>
        <a:lstStyle/>
        <a:p>
          <a:endParaRPr lang="zh-CN" altLang="en-US" sz="1200"/>
        </a:p>
      </dgm:t>
    </dgm:pt>
    <dgm:pt modelId="{D5819FAA-5EF3-4175-99B5-E4F32F2FEDD3}">
      <dgm:prSet phldrT="[文本]" custT="1"/>
      <dgm:spPr/>
      <dgm:t>
        <a:bodyPr/>
        <a:lstStyle/>
        <a:p>
          <a:r>
            <a:rPr lang="zh-CN" altLang="en-US" sz="1200" dirty="0" smtClean="0"/>
            <a:t>收货地址</a:t>
          </a:r>
          <a:endParaRPr lang="zh-CN" altLang="en-US" sz="1200" dirty="0"/>
        </a:p>
      </dgm:t>
    </dgm:pt>
    <dgm:pt modelId="{786195E9-7011-4FBA-BEA6-4198DD4FB8FA}" type="parTrans" cxnId="{E0445536-24F1-4D60-98CB-133C29A60FE0}">
      <dgm:prSet/>
      <dgm:spPr/>
      <dgm:t>
        <a:bodyPr/>
        <a:lstStyle/>
        <a:p>
          <a:endParaRPr lang="zh-CN" altLang="en-US" sz="1200"/>
        </a:p>
      </dgm:t>
    </dgm:pt>
    <dgm:pt modelId="{3E4DBA70-8F08-4D6C-9046-3520FD86FDDF}" type="sibTrans" cxnId="{E0445536-24F1-4D60-98CB-133C29A60FE0}">
      <dgm:prSet/>
      <dgm:spPr/>
      <dgm:t>
        <a:bodyPr/>
        <a:lstStyle/>
        <a:p>
          <a:endParaRPr lang="zh-CN" altLang="en-US" sz="1200"/>
        </a:p>
      </dgm:t>
    </dgm:pt>
    <dgm:pt modelId="{A17C6A8B-596B-4FA8-A6BA-5217123A225C}">
      <dgm:prSet phldrT="[文本]" phldr="1" custT="1"/>
      <dgm:spPr/>
      <dgm:t>
        <a:bodyPr/>
        <a:lstStyle/>
        <a:p>
          <a:endParaRPr lang="zh-CN" altLang="en-US" sz="1200" dirty="0"/>
        </a:p>
      </dgm:t>
    </dgm:pt>
    <dgm:pt modelId="{0B23D46B-CEBF-400B-A8B8-B6F30AE0FFA9}" type="parTrans" cxnId="{A8E60268-6A6D-4AF4-88EE-DA4831544EF9}">
      <dgm:prSet/>
      <dgm:spPr/>
      <dgm:t>
        <a:bodyPr/>
        <a:lstStyle/>
        <a:p>
          <a:endParaRPr lang="zh-CN" altLang="en-US" sz="1200"/>
        </a:p>
      </dgm:t>
    </dgm:pt>
    <dgm:pt modelId="{0480A251-F020-42ED-BD19-098C3140C915}" type="sibTrans" cxnId="{A8E60268-6A6D-4AF4-88EE-DA4831544EF9}">
      <dgm:prSet/>
      <dgm:spPr/>
      <dgm:t>
        <a:bodyPr/>
        <a:lstStyle/>
        <a:p>
          <a:endParaRPr lang="zh-CN" altLang="en-US" sz="1200"/>
        </a:p>
      </dgm:t>
    </dgm:pt>
    <dgm:pt modelId="{25A4C3AF-B8D3-4300-8CDF-9036100AFC3D}" type="pres">
      <dgm:prSet presAssocID="{035E6E09-A4A5-4C14-8F9E-E9227FEB9257}" presName="Name0" presStyleCnt="0">
        <dgm:presLayoutVars>
          <dgm:dir/>
          <dgm:animLvl val="lvl"/>
          <dgm:resizeHandles val="exact"/>
        </dgm:presLayoutVars>
      </dgm:prSet>
      <dgm:spPr/>
      <dgm:t>
        <a:bodyPr/>
        <a:lstStyle/>
        <a:p>
          <a:endParaRPr lang="zh-CN" altLang="en-US"/>
        </a:p>
      </dgm:t>
    </dgm:pt>
    <dgm:pt modelId="{BD0E1E2E-DDAE-467B-97DD-F2658C1A1B53}" type="pres">
      <dgm:prSet presAssocID="{3FF44E2E-A2F6-4FF1-8964-2ECF2FA5B88E}" presName="linNode" presStyleCnt="0"/>
      <dgm:spPr/>
    </dgm:pt>
    <dgm:pt modelId="{59F1151B-9F2D-46A5-B781-3753BEE3F001}" type="pres">
      <dgm:prSet presAssocID="{3FF44E2E-A2F6-4FF1-8964-2ECF2FA5B88E}" presName="parentText" presStyleLbl="node1" presStyleIdx="0" presStyleCnt="3" custLinFactNeighborY="-151">
        <dgm:presLayoutVars>
          <dgm:chMax val="1"/>
          <dgm:bulletEnabled val="1"/>
        </dgm:presLayoutVars>
      </dgm:prSet>
      <dgm:spPr/>
      <dgm:t>
        <a:bodyPr/>
        <a:lstStyle/>
        <a:p>
          <a:endParaRPr lang="zh-CN" altLang="en-US"/>
        </a:p>
      </dgm:t>
    </dgm:pt>
    <dgm:pt modelId="{CDAB2525-5DAE-40C0-B58C-01CE04060CA4}" type="pres">
      <dgm:prSet presAssocID="{3FF44E2E-A2F6-4FF1-8964-2ECF2FA5B88E}" presName="descendantText" presStyleLbl="alignAccFollowNode1" presStyleIdx="0" presStyleCnt="3">
        <dgm:presLayoutVars>
          <dgm:bulletEnabled val="1"/>
        </dgm:presLayoutVars>
      </dgm:prSet>
      <dgm:spPr/>
      <dgm:t>
        <a:bodyPr/>
        <a:lstStyle/>
        <a:p>
          <a:endParaRPr lang="zh-CN" altLang="en-US"/>
        </a:p>
      </dgm:t>
    </dgm:pt>
    <dgm:pt modelId="{2C9B371A-B957-490F-AEED-35229FCCD681}" type="pres">
      <dgm:prSet presAssocID="{A5376D3F-CC17-451F-9200-94DEB14149D2}" presName="sp" presStyleCnt="0"/>
      <dgm:spPr/>
    </dgm:pt>
    <dgm:pt modelId="{F9EB33B4-5FD0-4C69-B07A-D5BC4E74F888}" type="pres">
      <dgm:prSet presAssocID="{15A4851D-AD04-45EC-BC0D-13B6DBEFBDC1}" presName="linNode" presStyleCnt="0"/>
      <dgm:spPr/>
    </dgm:pt>
    <dgm:pt modelId="{90D9888C-F3B9-4A4B-AAED-A7DC88B2EDAE}" type="pres">
      <dgm:prSet presAssocID="{15A4851D-AD04-45EC-BC0D-13B6DBEFBDC1}" presName="parentText" presStyleLbl="node1" presStyleIdx="1" presStyleCnt="3">
        <dgm:presLayoutVars>
          <dgm:chMax val="1"/>
          <dgm:bulletEnabled val="1"/>
        </dgm:presLayoutVars>
      </dgm:prSet>
      <dgm:spPr/>
      <dgm:t>
        <a:bodyPr/>
        <a:lstStyle/>
        <a:p>
          <a:endParaRPr lang="zh-CN" altLang="en-US"/>
        </a:p>
      </dgm:t>
    </dgm:pt>
    <dgm:pt modelId="{1F159CB6-ABF1-41A4-8E5F-123757B7A862}" type="pres">
      <dgm:prSet presAssocID="{15A4851D-AD04-45EC-BC0D-13B6DBEFBDC1}" presName="descendantText" presStyleLbl="alignAccFollowNode1" presStyleIdx="1" presStyleCnt="3">
        <dgm:presLayoutVars>
          <dgm:bulletEnabled val="1"/>
        </dgm:presLayoutVars>
      </dgm:prSet>
      <dgm:spPr/>
      <dgm:t>
        <a:bodyPr/>
        <a:lstStyle/>
        <a:p>
          <a:endParaRPr lang="zh-CN" altLang="en-US"/>
        </a:p>
      </dgm:t>
    </dgm:pt>
    <dgm:pt modelId="{764DD341-E585-46A2-B88D-D6CDFB7110E9}" type="pres">
      <dgm:prSet presAssocID="{6A0B198D-1222-437A-8817-3031284025A6}" presName="sp" presStyleCnt="0"/>
      <dgm:spPr/>
    </dgm:pt>
    <dgm:pt modelId="{A6162A57-9BC4-43AB-8FBE-07B07F8A4D77}" type="pres">
      <dgm:prSet presAssocID="{D5819FAA-5EF3-4175-99B5-E4F32F2FEDD3}" presName="linNode" presStyleCnt="0"/>
      <dgm:spPr/>
    </dgm:pt>
    <dgm:pt modelId="{0A4FC664-BEC3-4A3A-8CAB-628401B43B47}" type="pres">
      <dgm:prSet presAssocID="{D5819FAA-5EF3-4175-99B5-E4F32F2FEDD3}" presName="parentText" presStyleLbl="node1" presStyleIdx="2" presStyleCnt="3">
        <dgm:presLayoutVars>
          <dgm:chMax val="1"/>
          <dgm:bulletEnabled val="1"/>
        </dgm:presLayoutVars>
      </dgm:prSet>
      <dgm:spPr/>
      <dgm:t>
        <a:bodyPr/>
        <a:lstStyle/>
        <a:p>
          <a:endParaRPr lang="zh-CN" altLang="en-US"/>
        </a:p>
      </dgm:t>
    </dgm:pt>
    <dgm:pt modelId="{88CED9DC-583A-412C-B3DC-5217FE820C18}" type="pres">
      <dgm:prSet presAssocID="{D5819FAA-5EF3-4175-99B5-E4F32F2FEDD3}" presName="descendantText" presStyleLbl="alignAccFollowNode1" presStyleIdx="2" presStyleCnt="3">
        <dgm:presLayoutVars>
          <dgm:bulletEnabled val="1"/>
        </dgm:presLayoutVars>
      </dgm:prSet>
      <dgm:spPr/>
      <dgm:t>
        <a:bodyPr/>
        <a:lstStyle/>
        <a:p>
          <a:endParaRPr lang="zh-CN" altLang="en-US"/>
        </a:p>
      </dgm:t>
    </dgm:pt>
  </dgm:ptLst>
  <dgm:cxnLst>
    <dgm:cxn modelId="{1C306FA1-29A5-4D63-B968-05072D3361AB}" type="presOf" srcId="{64675757-8363-43F1-B60C-86282385FA9C}" destId="{CDAB2525-5DAE-40C0-B58C-01CE04060CA4}" srcOrd="0" destOrd="0" presId="urn:microsoft.com/office/officeart/2005/8/layout/vList5"/>
    <dgm:cxn modelId="{978F9DF7-E555-4E43-8007-769607FDC60F}" srcId="{15A4851D-AD04-45EC-BC0D-13B6DBEFBDC1}" destId="{64FCFD9D-9115-4323-AA83-1373EC53DEF5}" srcOrd="0" destOrd="0" parTransId="{F48F87CB-3591-4C96-9654-7250A01190FD}" sibTransId="{36EA5385-56A6-421B-9F5C-B809753CF5C0}"/>
    <dgm:cxn modelId="{B79317E2-7E23-4CAC-BD7C-AC987D0BF658}" type="presOf" srcId="{035E6E09-A4A5-4C14-8F9E-E9227FEB9257}" destId="{25A4C3AF-B8D3-4300-8CDF-9036100AFC3D}" srcOrd="0" destOrd="0" presId="urn:microsoft.com/office/officeart/2005/8/layout/vList5"/>
    <dgm:cxn modelId="{DD712278-4059-4173-BF16-58CABFE469AC}" srcId="{3FF44E2E-A2F6-4FF1-8964-2ECF2FA5B88E}" destId="{64675757-8363-43F1-B60C-86282385FA9C}" srcOrd="0" destOrd="0" parTransId="{7E0F239F-A3DA-47E0-80C9-BFA480B1EED4}" sibTransId="{16199EEC-0151-4A31-9335-8B13EADC227B}"/>
    <dgm:cxn modelId="{505F14AF-CEE9-4392-A368-F15A96983F8E}" type="presOf" srcId="{A17C6A8B-596B-4FA8-A6BA-5217123A225C}" destId="{88CED9DC-583A-412C-B3DC-5217FE820C18}" srcOrd="0" destOrd="0" presId="urn:microsoft.com/office/officeart/2005/8/layout/vList5"/>
    <dgm:cxn modelId="{E0445536-24F1-4D60-98CB-133C29A60FE0}" srcId="{035E6E09-A4A5-4C14-8F9E-E9227FEB9257}" destId="{D5819FAA-5EF3-4175-99B5-E4F32F2FEDD3}" srcOrd="2" destOrd="0" parTransId="{786195E9-7011-4FBA-BEA6-4198DD4FB8FA}" sibTransId="{3E4DBA70-8F08-4D6C-9046-3520FD86FDDF}"/>
    <dgm:cxn modelId="{72392454-D352-4841-BFCC-5C9D6E0597B7}" srcId="{035E6E09-A4A5-4C14-8F9E-E9227FEB9257}" destId="{15A4851D-AD04-45EC-BC0D-13B6DBEFBDC1}" srcOrd="1" destOrd="0" parTransId="{1706B143-2DF9-4A57-8CBA-699D250D0B91}" sibTransId="{6A0B198D-1222-437A-8817-3031284025A6}"/>
    <dgm:cxn modelId="{301E8A4B-9ABB-461C-A4A2-7C0ECF83E714}" type="presOf" srcId="{15A4851D-AD04-45EC-BC0D-13B6DBEFBDC1}" destId="{90D9888C-F3B9-4A4B-AAED-A7DC88B2EDAE}" srcOrd="0" destOrd="0" presId="urn:microsoft.com/office/officeart/2005/8/layout/vList5"/>
    <dgm:cxn modelId="{FC049031-2C7A-4F3D-8505-EBA917C50B61}" type="presOf" srcId="{D5819FAA-5EF3-4175-99B5-E4F32F2FEDD3}" destId="{0A4FC664-BEC3-4A3A-8CAB-628401B43B47}" srcOrd="0" destOrd="0" presId="urn:microsoft.com/office/officeart/2005/8/layout/vList5"/>
    <dgm:cxn modelId="{A8E60268-6A6D-4AF4-88EE-DA4831544EF9}" srcId="{D5819FAA-5EF3-4175-99B5-E4F32F2FEDD3}" destId="{A17C6A8B-596B-4FA8-A6BA-5217123A225C}" srcOrd="0" destOrd="0" parTransId="{0B23D46B-CEBF-400B-A8B8-B6F30AE0FFA9}" sibTransId="{0480A251-F020-42ED-BD19-098C3140C915}"/>
    <dgm:cxn modelId="{EC61DAC4-92E7-4A2B-B525-25B463DB0326}" type="presOf" srcId="{64FCFD9D-9115-4323-AA83-1373EC53DEF5}" destId="{1F159CB6-ABF1-41A4-8E5F-123757B7A862}" srcOrd="0" destOrd="0" presId="urn:microsoft.com/office/officeart/2005/8/layout/vList5"/>
    <dgm:cxn modelId="{1F094F64-2A5F-4F80-A852-2E91BF9C649C}" srcId="{035E6E09-A4A5-4C14-8F9E-E9227FEB9257}" destId="{3FF44E2E-A2F6-4FF1-8964-2ECF2FA5B88E}" srcOrd="0" destOrd="0" parTransId="{F0A711C6-C9D7-4923-958A-6E60D085F287}" sibTransId="{A5376D3F-CC17-451F-9200-94DEB14149D2}"/>
    <dgm:cxn modelId="{89040233-DD9B-4B84-B55C-31C0D324239E}" type="presOf" srcId="{3FF44E2E-A2F6-4FF1-8964-2ECF2FA5B88E}" destId="{59F1151B-9F2D-46A5-B781-3753BEE3F001}" srcOrd="0" destOrd="0" presId="urn:microsoft.com/office/officeart/2005/8/layout/vList5"/>
    <dgm:cxn modelId="{2F4E5929-ADC0-4DCA-88A3-4E43ACFD59AB}" type="presParOf" srcId="{25A4C3AF-B8D3-4300-8CDF-9036100AFC3D}" destId="{BD0E1E2E-DDAE-467B-97DD-F2658C1A1B53}" srcOrd="0" destOrd="0" presId="urn:microsoft.com/office/officeart/2005/8/layout/vList5"/>
    <dgm:cxn modelId="{0B6026B9-8845-40C2-B99A-6274F7A068C5}" type="presParOf" srcId="{BD0E1E2E-DDAE-467B-97DD-F2658C1A1B53}" destId="{59F1151B-9F2D-46A5-B781-3753BEE3F001}" srcOrd="0" destOrd="0" presId="urn:microsoft.com/office/officeart/2005/8/layout/vList5"/>
    <dgm:cxn modelId="{BBC5BD74-2A98-4865-977E-FFE917CAC292}" type="presParOf" srcId="{BD0E1E2E-DDAE-467B-97DD-F2658C1A1B53}" destId="{CDAB2525-5DAE-40C0-B58C-01CE04060CA4}" srcOrd="1" destOrd="0" presId="urn:microsoft.com/office/officeart/2005/8/layout/vList5"/>
    <dgm:cxn modelId="{87D1EDD5-BFD5-4ABB-82C5-BFA1906762BA}" type="presParOf" srcId="{25A4C3AF-B8D3-4300-8CDF-9036100AFC3D}" destId="{2C9B371A-B957-490F-AEED-35229FCCD681}" srcOrd="1" destOrd="0" presId="urn:microsoft.com/office/officeart/2005/8/layout/vList5"/>
    <dgm:cxn modelId="{332A613E-F342-482C-96EB-3D19EB6AEA07}" type="presParOf" srcId="{25A4C3AF-B8D3-4300-8CDF-9036100AFC3D}" destId="{F9EB33B4-5FD0-4C69-B07A-D5BC4E74F888}" srcOrd="2" destOrd="0" presId="urn:microsoft.com/office/officeart/2005/8/layout/vList5"/>
    <dgm:cxn modelId="{B04530CD-5C95-4254-9E8A-7B2A47C2641D}" type="presParOf" srcId="{F9EB33B4-5FD0-4C69-B07A-D5BC4E74F888}" destId="{90D9888C-F3B9-4A4B-AAED-A7DC88B2EDAE}" srcOrd="0" destOrd="0" presId="urn:microsoft.com/office/officeart/2005/8/layout/vList5"/>
    <dgm:cxn modelId="{A02F0DDE-F6DA-4EE5-B554-83CE29C8BA57}" type="presParOf" srcId="{F9EB33B4-5FD0-4C69-B07A-D5BC4E74F888}" destId="{1F159CB6-ABF1-41A4-8E5F-123757B7A862}" srcOrd="1" destOrd="0" presId="urn:microsoft.com/office/officeart/2005/8/layout/vList5"/>
    <dgm:cxn modelId="{02A1525E-C67E-43D6-982D-11439078B2F4}" type="presParOf" srcId="{25A4C3AF-B8D3-4300-8CDF-9036100AFC3D}" destId="{764DD341-E585-46A2-B88D-D6CDFB7110E9}" srcOrd="3" destOrd="0" presId="urn:microsoft.com/office/officeart/2005/8/layout/vList5"/>
    <dgm:cxn modelId="{E988260B-721D-4C5E-BB41-A5AC9CEF2502}" type="presParOf" srcId="{25A4C3AF-B8D3-4300-8CDF-9036100AFC3D}" destId="{A6162A57-9BC4-43AB-8FBE-07B07F8A4D77}" srcOrd="4" destOrd="0" presId="urn:microsoft.com/office/officeart/2005/8/layout/vList5"/>
    <dgm:cxn modelId="{C682BA71-1858-42F8-9981-B5C6C2DB3B0D}" type="presParOf" srcId="{A6162A57-9BC4-43AB-8FBE-07B07F8A4D77}" destId="{0A4FC664-BEC3-4A3A-8CAB-628401B43B47}" srcOrd="0" destOrd="0" presId="urn:microsoft.com/office/officeart/2005/8/layout/vList5"/>
    <dgm:cxn modelId="{AD4C4A94-3B63-456F-B316-28EA482D6E92}" type="presParOf" srcId="{A6162A57-9BC4-43AB-8FBE-07B07F8A4D77}" destId="{88CED9DC-583A-412C-B3DC-5217FE820C18}" srcOrd="1" destOrd="0" presId="urn:microsoft.com/office/officeart/2005/8/layout/vList5"/>
  </dgm:cxnLst>
  <dgm:bg/>
  <dgm:whole/>
  <dgm:extLst>
    <a:ext uri="http://schemas.microsoft.com/office/drawing/2008/diagram">
      <dsp:dataModelExt xmlns:dsp="http://schemas.microsoft.com/office/drawing/2008/diagram" xmlns="" relId="rId32"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35E6E09-A4A5-4C14-8F9E-E9227FEB925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3FF44E2E-A2F6-4FF1-8964-2ECF2FA5B88E}">
      <dgm:prSet phldrT="[文本]" custT="1"/>
      <dgm:spPr/>
      <dgm:t>
        <a:bodyPr/>
        <a:lstStyle/>
        <a:p>
          <a:r>
            <a:rPr lang="zh-CN" altLang="en-US" sz="1200" dirty="0" smtClean="0"/>
            <a:t>确认新密码</a:t>
          </a:r>
          <a:endParaRPr lang="zh-CN" altLang="en-US" sz="1200" dirty="0"/>
        </a:p>
      </dgm:t>
    </dgm:pt>
    <dgm:pt modelId="{F0A711C6-C9D7-4923-958A-6E60D085F287}" type="parTrans" cxnId="{1F094F64-2A5F-4F80-A852-2E91BF9C649C}">
      <dgm:prSet/>
      <dgm:spPr/>
      <dgm:t>
        <a:bodyPr/>
        <a:lstStyle/>
        <a:p>
          <a:endParaRPr lang="zh-CN" altLang="en-US" sz="1200"/>
        </a:p>
      </dgm:t>
    </dgm:pt>
    <dgm:pt modelId="{A5376D3F-CC17-451F-9200-94DEB14149D2}" type="sibTrans" cxnId="{1F094F64-2A5F-4F80-A852-2E91BF9C649C}">
      <dgm:prSet/>
      <dgm:spPr/>
      <dgm:t>
        <a:bodyPr/>
        <a:lstStyle/>
        <a:p>
          <a:endParaRPr lang="zh-CN" altLang="en-US" sz="1200"/>
        </a:p>
      </dgm:t>
    </dgm:pt>
    <dgm:pt modelId="{64675757-8363-43F1-B60C-86282385FA9C}">
      <dgm:prSet phldrT="[文本]" phldr="1" custT="1"/>
      <dgm:spPr/>
      <dgm:t>
        <a:bodyPr/>
        <a:lstStyle/>
        <a:p>
          <a:endParaRPr lang="zh-CN" altLang="en-US" sz="1200" dirty="0"/>
        </a:p>
      </dgm:t>
    </dgm:pt>
    <dgm:pt modelId="{7E0F239F-A3DA-47E0-80C9-BFA480B1EED4}" type="parTrans" cxnId="{DD712278-4059-4173-BF16-58CABFE469AC}">
      <dgm:prSet/>
      <dgm:spPr/>
      <dgm:t>
        <a:bodyPr/>
        <a:lstStyle/>
        <a:p>
          <a:endParaRPr lang="zh-CN" altLang="en-US" sz="1200"/>
        </a:p>
      </dgm:t>
    </dgm:pt>
    <dgm:pt modelId="{16199EEC-0151-4A31-9335-8B13EADC227B}" type="sibTrans" cxnId="{DD712278-4059-4173-BF16-58CABFE469AC}">
      <dgm:prSet/>
      <dgm:spPr/>
      <dgm:t>
        <a:bodyPr/>
        <a:lstStyle/>
        <a:p>
          <a:endParaRPr lang="zh-CN" altLang="en-US" sz="1200"/>
        </a:p>
      </dgm:t>
    </dgm:pt>
    <dgm:pt modelId="{64FCFD9D-9115-4323-AA83-1373EC53DEF5}">
      <dgm:prSet phldrT="[文本]" custT="1"/>
      <dgm:spPr/>
      <dgm:t>
        <a:bodyPr/>
        <a:lstStyle/>
        <a:p>
          <a:r>
            <a:rPr lang="zh-CN" altLang="en-US" sz="1200" dirty="0" smtClean="0"/>
            <a:t>电子邮箱</a:t>
          </a:r>
          <a:endParaRPr lang="zh-CN" altLang="en-US" sz="1200" dirty="0"/>
        </a:p>
      </dgm:t>
    </dgm:pt>
    <dgm:pt modelId="{F48F87CB-3591-4C96-9654-7250A01190FD}" type="parTrans" cxnId="{978F9DF7-E555-4E43-8007-769607FDC60F}">
      <dgm:prSet/>
      <dgm:spPr/>
      <dgm:t>
        <a:bodyPr/>
        <a:lstStyle/>
        <a:p>
          <a:endParaRPr lang="zh-CN" altLang="en-US" sz="1200"/>
        </a:p>
      </dgm:t>
    </dgm:pt>
    <dgm:pt modelId="{36EA5385-56A6-421B-9F5C-B809753CF5C0}" type="sibTrans" cxnId="{978F9DF7-E555-4E43-8007-769607FDC60F}">
      <dgm:prSet/>
      <dgm:spPr/>
      <dgm:t>
        <a:bodyPr/>
        <a:lstStyle/>
        <a:p>
          <a:endParaRPr lang="zh-CN" altLang="en-US" sz="1200"/>
        </a:p>
      </dgm:t>
    </dgm:pt>
    <dgm:pt modelId="{A17C6A8B-596B-4FA8-A6BA-5217123A225C}">
      <dgm:prSet phldrT="[文本]" custT="1"/>
      <dgm:spPr/>
      <dgm:t>
        <a:bodyPr/>
        <a:lstStyle/>
        <a:p>
          <a:r>
            <a:rPr lang="zh-CN" altLang="en-US" sz="1200" dirty="0" smtClean="0"/>
            <a:t>手机号码</a:t>
          </a:r>
          <a:endParaRPr lang="zh-CN" altLang="en-US" sz="1200" dirty="0"/>
        </a:p>
      </dgm:t>
    </dgm:pt>
    <dgm:pt modelId="{0B23D46B-CEBF-400B-A8B8-B6F30AE0FFA9}" type="parTrans" cxnId="{A8E60268-6A6D-4AF4-88EE-DA4831544EF9}">
      <dgm:prSet/>
      <dgm:spPr/>
      <dgm:t>
        <a:bodyPr/>
        <a:lstStyle/>
        <a:p>
          <a:endParaRPr lang="zh-CN" altLang="en-US" sz="1200"/>
        </a:p>
      </dgm:t>
    </dgm:pt>
    <dgm:pt modelId="{0480A251-F020-42ED-BD19-098C3140C915}" type="sibTrans" cxnId="{A8E60268-6A6D-4AF4-88EE-DA4831544EF9}">
      <dgm:prSet/>
      <dgm:spPr/>
      <dgm:t>
        <a:bodyPr/>
        <a:lstStyle/>
        <a:p>
          <a:endParaRPr lang="zh-CN" altLang="en-US" sz="1200"/>
        </a:p>
      </dgm:t>
    </dgm:pt>
    <dgm:pt modelId="{0CB87354-6A68-4784-A4B1-4BDB4EF13CCB}">
      <dgm:prSet phldrT="[文本]" custT="1"/>
      <dgm:spPr/>
      <dgm:t>
        <a:bodyPr/>
        <a:lstStyle/>
        <a:p>
          <a:r>
            <a:rPr lang="zh-CN" altLang="en-US" sz="1300" dirty="0" smtClean="0"/>
            <a:t>地址</a:t>
          </a:r>
          <a:endParaRPr lang="zh-CN" altLang="en-US" sz="1300" dirty="0"/>
        </a:p>
      </dgm:t>
    </dgm:pt>
    <dgm:pt modelId="{86362A63-E531-4BE7-B2E5-24DD6D2E6ADF}" type="parTrans" cxnId="{FEF45A7A-EBBB-433D-987B-EB6F1BC15C60}">
      <dgm:prSet/>
      <dgm:spPr/>
      <dgm:t>
        <a:bodyPr/>
        <a:lstStyle/>
        <a:p>
          <a:endParaRPr lang="zh-CN" altLang="en-US"/>
        </a:p>
      </dgm:t>
    </dgm:pt>
    <dgm:pt modelId="{B0B841C1-2C50-46DA-9A9B-60BC718C65DD}" type="sibTrans" cxnId="{FEF45A7A-EBBB-433D-987B-EB6F1BC15C60}">
      <dgm:prSet/>
      <dgm:spPr/>
      <dgm:t>
        <a:bodyPr/>
        <a:lstStyle/>
        <a:p>
          <a:endParaRPr lang="zh-CN" altLang="en-US"/>
        </a:p>
      </dgm:t>
    </dgm:pt>
    <dgm:pt modelId="{25A4C3AF-B8D3-4300-8CDF-9036100AFC3D}" type="pres">
      <dgm:prSet presAssocID="{035E6E09-A4A5-4C14-8F9E-E9227FEB9257}" presName="Name0" presStyleCnt="0">
        <dgm:presLayoutVars>
          <dgm:dir/>
          <dgm:animLvl val="lvl"/>
          <dgm:resizeHandles val="exact"/>
        </dgm:presLayoutVars>
      </dgm:prSet>
      <dgm:spPr/>
      <dgm:t>
        <a:bodyPr/>
        <a:lstStyle/>
        <a:p>
          <a:endParaRPr lang="zh-CN" altLang="en-US"/>
        </a:p>
      </dgm:t>
    </dgm:pt>
    <dgm:pt modelId="{BD0E1E2E-DDAE-467B-97DD-F2658C1A1B53}" type="pres">
      <dgm:prSet presAssocID="{3FF44E2E-A2F6-4FF1-8964-2ECF2FA5B88E}" presName="linNode" presStyleCnt="0"/>
      <dgm:spPr/>
      <dgm:t>
        <a:bodyPr/>
        <a:lstStyle/>
        <a:p>
          <a:endParaRPr lang="zh-CN" altLang="en-US"/>
        </a:p>
      </dgm:t>
    </dgm:pt>
    <dgm:pt modelId="{59F1151B-9F2D-46A5-B781-3753BEE3F001}" type="pres">
      <dgm:prSet presAssocID="{3FF44E2E-A2F6-4FF1-8964-2ECF2FA5B88E}" presName="parentText" presStyleLbl="node1" presStyleIdx="0" presStyleCnt="4">
        <dgm:presLayoutVars>
          <dgm:chMax val="1"/>
          <dgm:bulletEnabled val="1"/>
        </dgm:presLayoutVars>
      </dgm:prSet>
      <dgm:spPr/>
      <dgm:t>
        <a:bodyPr/>
        <a:lstStyle/>
        <a:p>
          <a:endParaRPr lang="zh-CN" altLang="en-US"/>
        </a:p>
      </dgm:t>
    </dgm:pt>
    <dgm:pt modelId="{CDAB2525-5DAE-40C0-B58C-01CE04060CA4}" type="pres">
      <dgm:prSet presAssocID="{3FF44E2E-A2F6-4FF1-8964-2ECF2FA5B88E}" presName="descendantText" presStyleLbl="alignAccFollowNode1" presStyleIdx="0" presStyleCnt="1" custLinFactNeighborX="7519" custLinFactNeighborY="-12689">
        <dgm:presLayoutVars>
          <dgm:bulletEnabled val="1"/>
        </dgm:presLayoutVars>
      </dgm:prSet>
      <dgm:spPr/>
      <dgm:t>
        <a:bodyPr/>
        <a:lstStyle/>
        <a:p>
          <a:endParaRPr lang="zh-CN" altLang="en-US"/>
        </a:p>
      </dgm:t>
    </dgm:pt>
    <dgm:pt modelId="{2C9B371A-B957-490F-AEED-35229FCCD681}" type="pres">
      <dgm:prSet presAssocID="{A5376D3F-CC17-451F-9200-94DEB14149D2}" presName="sp" presStyleCnt="0"/>
      <dgm:spPr/>
      <dgm:t>
        <a:bodyPr/>
        <a:lstStyle/>
        <a:p>
          <a:endParaRPr lang="zh-CN" altLang="en-US"/>
        </a:p>
      </dgm:t>
    </dgm:pt>
    <dgm:pt modelId="{CF8AADA1-8225-483A-868A-EE00586870A4}" type="pres">
      <dgm:prSet presAssocID="{64FCFD9D-9115-4323-AA83-1373EC53DEF5}" presName="linNode" presStyleCnt="0"/>
      <dgm:spPr/>
      <dgm:t>
        <a:bodyPr/>
        <a:lstStyle/>
        <a:p>
          <a:endParaRPr lang="zh-CN" altLang="en-US"/>
        </a:p>
      </dgm:t>
    </dgm:pt>
    <dgm:pt modelId="{628F096F-E996-4951-92C7-4DA88BCED67E}" type="pres">
      <dgm:prSet presAssocID="{64FCFD9D-9115-4323-AA83-1373EC53DEF5}" presName="parentText" presStyleLbl="node1" presStyleIdx="1" presStyleCnt="4">
        <dgm:presLayoutVars>
          <dgm:chMax val="1"/>
          <dgm:bulletEnabled val="1"/>
        </dgm:presLayoutVars>
      </dgm:prSet>
      <dgm:spPr/>
      <dgm:t>
        <a:bodyPr/>
        <a:lstStyle/>
        <a:p>
          <a:endParaRPr lang="zh-CN" altLang="en-US"/>
        </a:p>
      </dgm:t>
    </dgm:pt>
    <dgm:pt modelId="{4BA37AED-13AF-4B71-8BFA-61B13B15C881}" type="pres">
      <dgm:prSet presAssocID="{36EA5385-56A6-421B-9F5C-B809753CF5C0}" presName="sp" presStyleCnt="0"/>
      <dgm:spPr/>
      <dgm:t>
        <a:bodyPr/>
        <a:lstStyle/>
        <a:p>
          <a:endParaRPr lang="zh-CN" altLang="en-US"/>
        </a:p>
      </dgm:t>
    </dgm:pt>
    <dgm:pt modelId="{71C61A90-905A-4A4F-9067-5A030764D102}" type="pres">
      <dgm:prSet presAssocID="{A17C6A8B-596B-4FA8-A6BA-5217123A225C}" presName="linNode" presStyleCnt="0"/>
      <dgm:spPr/>
      <dgm:t>
        <a:bodyPr/>
        <a:lstStyle/>
        <a:p>
          <a:endParaRPr lang="zh-CN" altLang="en-US"/>
        </a:p>
      </dgm:t>
    </dgm:pt>
    <dgm:pt modelId="{1CEFC275-54D3-4802-80CE-46937C25F889}" type="pres">
      <dgm:prSet presAssocID="{A17C6A8B-596B-4FA8-A6BA-5217123A225C}" presName="parentText" presStyleLbl="node1" presStyleIdx="2" presStyleCnt="4">
        <dgm:presLayoutVars>
          <dgm:chMax val="1"/>
          <dgm:bulletEnabled val="1"/>
        </dgm:presLayoutVars>
      </dgm:prSet>
      <dgm:spPr/>
      <dgm:t>
        <a:bodyPr/>
        <a:lstStyle/>
        <a:p>
          <a:endParaRPr lang="zh-CN" altLang="en-US"/>
        </a:p>
      </dgm:t>
    </dgm:pt>
    <dgm:pt modelId="{5818529C-A8D3-4C5F-AD35-3799BCB7B4A1}" type="pres">
      <dgm:prSet presAssocID="{0480A251-F020-42ED-BD19-098C3140C915}" presName="sp" presStyleCnt="0"/>
      <dgm:spPr/>
    </dgm:pt>
    <dgm:pt modelId="{A28BC53A-F593-4012-B490-D64C501ADEAC}" type="pres">
      <dgm:prSet presAssocID="{0CB87354-6A68-4784-A4B1-4BDB4EF13CCB}" presName="linNode" presStyleCnt="0"/>
      <dgm:spPr/>
    </dgm:pt>
    <dgm:pt modelId="{0EE3C702-3A70-4D3D-ACB9-530B88932989}" type="pres">
      <dgm:prSet presAssocID="{0CB87354-6A68-4784-A4B1-4BDB4EF13CCB}" presName="parentText" presStyleLbl="node1" presStyleIdx="3" presStyleCnt="4" custLinFactNeighborX="0" custLinFactNeighborY="21964">
        <dgm:presLayoutVars>
          <dgm:chMax val="1"/>
          <dgm:bulletEnabled val="1"/>
        </dgm:presLayoutVars>
      </dgm:prSet>
      <dgm:spPr/>
      <dgm:t>
        <a:bodyPr/>
        <a:lstStyle/>
        <a:p>
          <a:endParaRPr lang="zh-CN" altLang="en-US"/>
        </a:p>
      </dgm:t>
    </dgm:pt>
  </dgm:ptLst>
  <dgm:cxnLst>
    <dgm:cxn modelId="{A8E60268-6A6D-4AF4-88EE-DA4831544EF9}" srcId="{035E6E09-A4A5-4C14-8F9E-E9227FEB9257}" destId="{A17C6A8B-596B-4FA8-A6BA-5217123A225C}" srcOrd="2" destOrd="0" parTransId="{0B23D46B-CEBF-400B-A8B8-B6F30AE0FFA9}" sibTransId="{0480A251-F020-42ED-BD19-098C3140C915}"/>
    <dgm:cxn modelId="{9BC1E14E-BC95-4634-B81D-BD86B6E5A4C3}" type="presOf" srcId="{035E6E09-A4A5-4C14-8F9E-E9227FEB9257}" destId="{25A4C3AF-B8D3-4300-8CDF-9036100AFC3D}" srcOrd="0" destOrd="0" presId="urn:microsoft.com/office/officeart/2005/8/layout/vList5"/>
    <dgm:cxn modelId="{DD712278-4059-4173-BF16-58CABFE469AC}" srcId="{3FF44E2E-A2F6-4FF1-8964-2ECF2FA5B88E}" destId="{64675757-8363-43F1-B60C-86282385FA9C}" srcOrd="0" destOrd="0" parTransId="{7E0F239F-A3DA-47E0-80C9-BFA480B1EED4}" sibTransId="{16199EEC-0151-4A31-9335-8B13EADC227B}"/>
    <dgm:cxn modelId="{A13184CD-3070-40FC-B72F-2213D07AE52F}" type="presOf" srcId="{64FCFD9D-9115-4323-AA83-1373EC53DEF5}" destId="{628F096F-E996-4951-92C7-4DA88BCED67E}" srcOrd="0" destOrd="0" presId="urn:microsoft.com/office/officeart/2005/8/layout/vList5"/>
    <dgm:cxn modelId="{978F9DF7-E555-4E43-8007-769607FDC60F}" srcId="{035E6E09-A4A5-4C14-8F9E-E9227FEB9257}" destId="{64FCFD9D-9115-4323-AA83-1373EC53DEF5}" srcOrd="1" destOrd="0" parTransId="{F48F87CB-3591-4C96-9654-7250A01190FD}" sibTransId="{36EA5385-56A6-421B-9F5C-B809753CF5C0}"/>
    <dgm:cxn modelId="{A72E7A7F-BF37-42C0-AEC2-A719FC58333A}" type="presOf" srcId="{64675757-8363-43F1-B60C-86282385FA9C}" destId="{CDAB2525-5DAE-40C0-B58C-01CE04060CA4}" srcOrd="0" destOrd="0" presId="urn:microsoft.com/office/officeart/2005/8/layout/vList5"/>
    <dgm:cxn modelId="{1F094F64-2A5F-4F80-A852-2E91BF9C649C}" srcId="{035E6E09-A4A5-4C14-8F9E-E9227FEB9257}" destId="{3FF44E2E-A2F6-4FF1-8964-2ECF2FA5B88E}" srcOrd="0" destOrd="0" parTransId="{F0A711C6-C9D7-4923-958A-6E60D085F287}" sibTransId="{A5376D3F-CC17-451F-9200-94DEB14149D2}"/>
    <dgm:cxn modelId="{C0CD07E8-AFAB-472C-BD9A-2EA72D53BAB1}" type="presOf" srcId="{3FF44E2E-A2F6-4FF1-8964-2ECF2FA5B88E}" destId="{59F1151B-9F2D-46A5-B781-3753BEE3F001}" srcOrd="0" destOrd="0" presId="urn:microsoft.com/office/officeart/2005/8/layout/vList5"/>
    <dgm:cxn modelId="{27BAEE01-9FBD-4961-BE11-AC4CF771B12E}" type="presOf" srcId="{A17C6A8B-596B-4FA8-A6BA-5217123A225C}" destId="{1CEFC275-54D3-4802-80CE-46937C25F889}" srcOrd="0" destOrd="0" presId="urn:microsoft.com/office/officeart/2005/8/layout/vList5"/>
    <dgm:cxn modelId="{FEF45A7A-EBBB-433D-987B-EB6F1BC15C60}" srcId="{035E6E09-A4A5-4C14-8F9E-E9227FEB9257}" destId="{0CB87354-6A68-4784-A4B1-4BDB4EF13CCB}" srcOrd="3" destOrd="0" parTransId="{86362A63-E531-4BE7-B2E5-24DD6D2E6ADF}" sibTransId="{B0B841C1-2C50-46DA-9A9B-60BC718C65DD}"/>
    <dgm:cxn modelId="{6DCB2B6D-A385-42F9-A845-CBC0A5C51E01}" type="presOf" srcId="{0CB87354-6A68-4784-A4B1-4BDB4EF13CCB}" destId="{0EE3C702-3A70-4D3D-ACB9-530B88932989}" srcOrd="0" destOrd="0" presId="urn:microsoft.com/office/officeart/2005/8/layout/vList5"/>
    <dgm:cxn modelId="{E1527D89-16D9-465B-92D3-096640EA01F2}" type="presParOf" srcId="{25A4C3AF-B8D3-4300-8CDF-9036100AFC3D}" destId="{BD0E1E2E-DDAE-467B-97DD-F2658C1A1B53}" srcOrd="0" destOrd="0" presId="urn:microsoft.com/office/officeart/2005/8/layout/vList5"/>
    <dgm:cxn modelId="{9785D902-C900-4DFF-A0C3-52BACC3CBC7A}" type="presParOf" srcId="{BD0E1E2E-DDAE-467B-97DD-F2658C1A1B53}" destId="{59F1151B-9F2D-46A5-B781-3753BEE3F001}" srcOrd="0" destOrd="0" presId="urn:microsoft.com/office/officeart/2005/8/layout/vList5"/>
    <dgm:cxn modelId="{85EBEAA0-0351-443D-91F1-AC033340EC97}" type="presParOf" srcId="{BD0E1E2E-DDAE-467B-97DD-F2658C1A1B53}" destId="{CDAB2525-5DAE-40C0-B58C-01CE04060CA4}" srcOrd="1" destOrd="0" presId="urn:microsoft.com/office/officeart/2005/8/layout/vList5"/>
    <dgm:cxn modelId="{4A436A17-9953-41D4-B3E4-F1A06072FC8E}" type="presParOf" srcId="{25A4C3AF-B8D3-4300-8CDF-9036100AFC3D}" destId="{2C9B371A-B957-490F-AEED-35229FCCD681}" srcOrd="1" destOrd="0" presId="urn:microsoft.com/office/officeart/2005/8/layout/vList5"/>
    <dgm:cxn modelId="{756E4E43-FB96-41E9-8EE8-AD1D1FEF94DA}" type="presParOf" srcId="{25A4C3AF-B8D3-4300-8CDF-9036100AFC3D}" destId="{CF8AADA1-8225-483A-868A-EE00586870A4}" srcOrd="2" destOrd="0" presId="urn:microsoft.com/office/officeart/2005/8/layout/vList5"/>
    <dgm:cxn modelId="{A86150E5-3AEB-403A-A691-B32FDA70BB8B}" type="presParOf" srcId="{CF8AADA1-8225-483A-868A-EE00586870A4}" destId="{628F096F-E996-4951-92C7-4DA88BCED67E}" srcOrd="0" destOrd="0" presId="urn:microsoft.com/office/officeart/2005/8/layout/vList5"/>
    <dgm:cxn modelId="{2717ADE7-342F-4F12-A8D7-4D17748ACC76}" type="presParOf" srcId="{25A4C3AF-B8D3-4300-8CDF-9036100AFC3D}" destId="{4BA37AED-13AF-4B71-8BFA-61B13B15C881}" srcOrd="3" destOrd="0" presId="urn:microsoft.com/office/officeart/2005/8/layout/vList5"/>
    <dgm:cxn modelId="{4792FFA1-E744-45F1-A8E5-FCE79A6C9CB6}" type="presParOf" srcId="{25A4C3AF-B8D3-4300-8CDF-9036100AFC3D}" destId="{71C61A90-905A-4A4F-9067-5A030764D102}" srcOrd="4" destOrd="0" presId="urn:microsoft.com/office/officeart/2005/8/layout/vList5"/>
    <dgm:cxn modelId="{C77130DB-065C-448F-A45D-408DADFD3BCB}" type="presParOf" srcId="{71C61A90-905A-4A4F-9067-5A030764D102}" destId="{1CEFC275-54D3-4802-80CE-46937C25F889}" srcOrd="0" destOrd="0" presId="urn:microsoft.com/office/officeart/2005/8/layout/vList5"/>
    <dgm:cxn modelId="{59F2F7B9-AE71-4F13-9B14-9D2751F27757}" type="presParOf" srcId="{25A4C3AF-B8D3-4300-8CDF-9036100AFC3D}" destId="{5818529C-A8D3-4C5F-AD35-3799BCB7B4A1}" srcOrd="5" destOrd="0" presId="urn:microsoft.com/office/officeart/2005/8/layout/vList5"/>
    <dgm:cxn modelId="{D133851C-DEB5-4F74-93B4-E225A57D7348}" type="presParOf" srcId="{25A4C3AF-B8D3-4300-8CDF-9036100AFC3D}" destId="{A28BC53A-F593-4012-B490-D64C501ADEAC}" srcOrd="6" destOrd="0" presId="urn:microsoft.com/office/officeart/2005/8/layout/vList5"/>
    <dgm:cxn modelId="{17D23C6A-BBF5-4B23-BBAC-B51D45C4A7A9}" type="presParOf" srcId="{A28BC53A-F593-4012-B490-D64C501ADEAC}" destId="{0EE3C702-3A70-4D3D-ACB9-530B88932989}" srcOrd="0"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35E6E09-A4A5-4C14-8F9E-E9227FEB925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3FF44E2E-A2F6-4FF1-8964-2ECF2FA5B88E}">
      <dgm:prSet phldrT="[文本]" custT="1"/>
      <dgm:spPr/>
      <dgm:t>
        <a:bodyPr/>
        <a:lstStyle/>
        <a:p>
          <a:r>
            <a:rPr lang="zh-CN" altLang="en-US" sz="1200" dirty="0" smtClean="0"/>
            <a:t>用户名</a:t>
          </a:r>
          <a:endParaRPr lang="zh-CN" altLang="en-US" sz="1200" dirty="0"/>
        </a:p>
      </dgm:t>
    </dgm:pt>
    <dgm:pt modelId="{F0A711C6-C9D7-4923-958A-6E60D085F287}" type="parTrans" cxnId="{1F094F64-2A5F-4F80-A852-2E91BF9C649C}">
      <dgm:prSet/>
      <dgm:spPr/>
      <dgm:t>
        <a:bodyPr/>
        <a:lstStyle/>
        <a:p>
          <a:endParaRPr lang="zh-CN" altLang="en-US" sz="1200"/>
        </a:p>
      </dgm:t>
    </dgm:pt>
    <dgm:pt modelId="{A5376D3F-CC17-451F-9200-94DEB14149D2}" type="sibTrans" cxnId="{1F094F64-2A5F-4F80-A852-2E91BF9C649C}">
      <dgm:prSet/>
      <dgm:spPr/>
      <dgm:t>
        <a:bodyPr/>
        <a:lstStyle/>
        <a:p>
          <a:endParaRPr lang="zh-CN" altLang="en-US" sz="1200"/>
        </a:p>
      </dgm:t>
    </dgm:pt>
    <dgm:pt modelId="{64675757-8363-43F1-B60C-86282385FA9C}">
      <dgm:prSet phldrT="[文本]" custT="1"/>
      <dgm:spPr/>
      <dgm:t>
        <a:bodyPr/>
        <a:lstStyle/>
        <a:p>
          <a:endParaRPr lang="zh-CN" altLang="en-US" sz="1200" dirty="0"/>
        </a:p>
      </dgm:t>
    </dgm:pt>
    <dgm:pt modelId="{7E0F239F-A3DA-47E0-80C9-BFA480B1EED4}" type="parTrans" cxnId="{DD712278-4059-4173-BF16-58CABFE469AC}">
      <dgm:prSet/>
      <dgm:spPr/>
      <dgm:t>
        <a:bodyPr/>
        <a:lstStyle/>
        <a:p>
          <a:endParaRPr lang="zh-CN" altLang="en-US" sz="1200"/>
        </a:p>
      </dgm:t>
    </dgm:pt>
    <dgm:pt modelId="{16199EEC-0151-4A31-9335-8B13EADC227B}" type="sibTrans" cxnId="{DD712278-4059-4173-BF16-58CABFE469AC}">
      <dgm:prSet/>
      <dgm:spPr/>
      <dgm:t>
        <a:bodyPr/>
        <a:lstStyle/>
        <a:p>
          <a:endParaRPr lang="zh-CN" altLang="en-US" sz="1200"/>
        </a:p>
      </dgm:t>
    </dgm:pt>
    <dgm:pt modelId="{15A4851D-AD04-45EC-BC0D-13B6DBEFBDC1}">
      <dgm:prSet phldrT="[文本]" custT="1"/>
      <dgm:spPr/>
      <dgm:t>
        <a:bodyPr/>
        <a:lstStyle/>
        <a:p>
          <a:r>
            <a:rPr lang="zh-CN" altLang="en-US" sz="1200" dirty="0" smtClean="0"/>
            <a:t>原密码</a:t>
          </a:r>
          <a:endParaRPr lang="zh-CN" altLang="en-US" sz="1200" dirty="0"/>
        </a:p>
      </dgm:t>
    </dgm:pt>
    <dgm:pt modelId="{1706B143-2DF9-4A57-8CBA-699D250D0B91}" type="parTrans" cxnId="{72392454-D352-4841-BFCC-5C9D6E0597B7}">
      <dgm:prSet/>
      <dgm:spPr/>
      <dgm:t>
        <a:bodyPr/>
        <a:lstStyle/>
        <a:p>
          <a:endParaRPr lang="zh-CN" altLang="en-US" sz="1200"/>
        </a:p>
      </dgm:t>
    </dgm:pt>
    <dgm:pt modelId="{6A0B198D-1222-437A-8817-3031284025A6}" type="sibTrans" cxnId="{72392454-D352-4841-BFCC-5C9D6E0597B7}">
      <dgm:prSet/>
      <dgm:spPr/>
      <dgm:t>
        <a:bodyPr/>
        <a:lstStyle/>
        <a:p>
          <a:endParaRPr lang="zh-CN" altLang="en-US" sz="1200"/>
        </a:p>
      </dgm:t>
    </dgm:pt>
    <dgm:pt modelId="{64FCFD9D-9115-4323-AA83-1373EC53DEF5}">
      <dgm:prSet phldrT="[文本]" phldr="1" custT="1"/>
      <dgm:spPr/>
      <dgm:t>
        <a:bodyPr/>
        <a:lstStyle/>
        <a:p>
          <a:endParaRPr lang="zh-CN" altLang="en-US" sz="1200" dirty="0"/>
        </a:p>
      </dgm:t>
    </dgm:pt>
    <dgm:pt modelId="{F48F87CB-3591-4C96-9654-7250A01190FD}" type="parTrans" cxnId="{978F9DF7-E555-4E43-8007-769607FDC60F}">
      <dgm:prSet/>
      <dgm:spPr/>
      <dgm:t>
        <a:bodyPr/>
        <a:lstStyle/>
        <a:p>
          <a:endParaRPr lang="zh-CN" altLang="en-US" sz="1200"/>
        </a:p>
      </dgm:t>
    </dgm:pt>
    <dgm:pt modelId="{36EA5385-56A6-421B-9F5C-B809753CF5C0}" type="sibTrans" cxnId="{978F9DF7-E555-4E43-8007-769607FDC60F}">
      <dgm:prSet/>
      <dgm:spPr/>
      <dgm:t>
        <a:bodyPr/>
        <a:lstStyle/>
        <a:p>
          <a:endParaRPr lang="zh-CN" altLang="en-US" sz="1200"/>
        </a:p>
      </dgm:t>
    </dgm:pt>
    <dgm:pt modelId="{D5819FAA-5EF3-4175-99B5-E4F32F2FEDD3}">
      <dgm:prSet phldrT="[文本]" custT="1"/>
      <dgm:spPr/>
      <dgm:t>
        <a:bodyPr/>
        <a:lstStyle/>
        <a:p>
          <a:r>
            <a:rPr lang="zh-CN" altLang="en-US" sz="1200" dirty="0" smtClean="0"/>
            <a:t>新密码</a:t>
          </a:r>
          <a:endParaRPr lang="zh-CN" altLang="en-US" sz="1200" dirty="0"/>
        </a:p>
      </dgm:t>
    </dgm:pt>
    <dgm:pt modelId="{786195E9-7011-4FBA-BEA6-4198DD4FB8FA}" type="parTrans" cxnId="{E0445536-24F1-4D60-98CB-133C29A60FE0}">
      <dgm:prSet/>
      <dgm:spPr/>
      <dgm:t>
        <a:bodyPr/>
        <a:lstStyle/>
        <a:p>
          <a:endParaRPr lang="zh-CN" altLang="en-US" sz="1200"/>
        </a:p>
      </dgm:t>
    </dgm:pt>
    <dgm:pt modelId="{3E4DBA70-8F08-4D6C-9046-3520FD86FDDF}" type="sibTrans" cxnId="{E0445536-24F1-4D60-98CB-133C29A60FE0}">
      <dgm:prSet/>
      <dgm:spPr/>
      <dgm:t>
        <a:bodyPr/>
        <a:lstStyle/>
        <a:p>
          <a:endParaRPr lang="zh-CN" altLang="en-US" sz="1200"/>
        </a:p>
      </dgm:t>
    </dgm:pt>
    <dgm:pt modelId="{A17C6A8B-596B-4FA8-A6BA-5217123A225C}">
      <dgm:prSet phldrT="[文本]" phldr="1" custT="1"/>
      <dgm:spPr/>
      <dgm:t>
        <a:bodyPr/>
        <a:lstStyle/>
        <a:p>
          <a:endParaRPr lang="zh-CN" altLang="en-US" sz="1200" dirty="0"/>
        </a:p>
      </dgm:t>
    </dgm:pt>
    <dgm:pt modelId="{0B23D46B-CEBF-400B-A8B8-B6F30AE0FFA9}" type="parTrans" cxnId="{A8E60268-6A6D-4AF4-88EE-DA4831544EF9}">
      <dgm:prSet/>
      <dgm:spPr/>
      <dgm:t>
        <a:bodyPr/>
        <a:lstStyle/>
        <a:p>
          <a:endParaRPr lang="zh-CN" altLang="en-US" sz="1200"/>
        </a:p>
      </dgm:t>
    </dgm:pt>
    <dgm:pt modelId="{0480A251-F020-42ED-BD19-098C3140C915}" type="sibTrans" cxnId="{A8E60268-6A6D-4AF4-88EE-DA4831544EF9}">
      <dgm:prSet/>
      <dgm:spPr/>
      <dgm:t>
        <a:bodyPr/>
        <a:lstStyle/>
        <a:p>
          <a:endParaRPr lang="zh-CN" altLang="en-US" sz="1200"/>
        </a:p>
      </dgm:t>
    </dgm:pt>
    <dgm:pt modelId="{25A4C3AF-B8D3-4300-8CDF-9036100AFC3D}" type="pres">
      <dgm:prSet presAssocID="{035E6E09-A4A5-4C14-8F9E-E9227FEB9257}" presName="Name0" presStyleCnt="0">
        <dgm:presLayoutVars>
          <dgm:dir/>
          <dgm:animLvl val="lvl"/>
          <dgm:resizeHandles val="exact"/>
        </dgm:presLayoutVars>
      </dgm:prSet>
      <dgm:spPr/>
      <dgm:t>
        <a:bodyPr/>
        <a:lstStyle/>
        <a:p>
          <a:endParaRPr lang="zh-CN" altLang="en-US"/>
        </a:p>
      </dgm:t>
    </dgm:pt>
    <dgm:pt modelId="{BD0E1E2E-DDAE-467B-97DD-F2658C1A1B53}" type="pres">
      <dgm:prSet presAssocID="{3FF44E2E-A2F6-4FF1-8964-2ECF2FA5B88E}" presName="linNode" presStyleCnt="0"/>
      <dgm:spPr/>
    </dgm:pt>
    <dgm:pt modelId="{59F1151B-9F2D-46A5-B781-3753BEE3F001}" type="pres">
      <dgm:prSet presAssocID="{3FF44E2E-A2F6-4FF1-8964-2ECF2FA5B88E}" presName="parentText" presStyleLbl="node1" presStyleIdx="0" presStyleCnt="3">
        <dgm:presLayoutVars>
          <dgm:chMax val="1"/>
          <dgm:bulletEnabled val="1"/>
        </dgm:presLayoutVars>
      </dgm:prSet>
      <dgm:spPr/>
      <dgm:t>
        <a:bodyPr/>
        <a:lstStyle/>
        <a:p>
          <a:endParaRPr lang="zh-CN" altLang="en-US"/>
        </a:p>
      </dgm:t>
    </dgm:pt>
    <dgm:pt modelId="{CDAB2525-5DAE-40C0-B58C-01CE04060CA4}" type="pres">
      <dgm:prSet presAssocID="{3FF44E2E-A2F6-4FF1-8964-2ECF2FA5B88E}" presName="descendantText" presStyleLbl="alignAccFollowNode1" presStyleIdx="0" presStyleCnt="3">
        <dgm:presLayoutVars>
          <dgm:bulletEnabled val="1"/>
        </dgm:presLayoutVars>
      </dgm:prSet>
      <dgm:spPr/>
      <dgm:t>
        <a:bodyPr/>
        <a:lstStyle/>
        <a:p>
          <a:endParaRPr lang="zh-CN" altLang="en-US"/>
        </a:p>
      </dgm:t>
    </dgm:pt>
    <dgm:pt modelId="{2C9B371A-B957-490F-AEED-35229FCCD681}" type="pres">
      <dgm:prSet presAssocID="{A5376D3F-CC17-451F-9200-94DEB14149D2}" presName="sp" presStyleCnt="0"/>
      <dgm:spPr/>
    </dgm:pt>
    <dgm:pt modelId="{F9EB33B4-5FD0-4C69-B07A-D5BC4E74F888}" type="pres">
      <dgm:prSet presAssocID="{15A4851D-AD04-45EC-BC0D-13B6DBEFBDC1}" presName="linNode" presStyleCnt="0"/>
      <dgm:spPr/>
    </dgm:pt>
    <dgm:pt modelId="{90D9888C-F3B9-4A4B-AAED-A7DC88B2EDAE}" type="pres">
      <dgm:prSet presAssocID="{15A4851D-AD04-45EC-BC0D-13B6DBEFBDC1}" presName="parentText" presStyleLbl="node1" presStyleIdx="1" presStyleCnt="3">
        <dgm:presLayoutVars>
          <dgm:chMax val="1"/>
          <dgm:bulletEnabled val="1"/>
        </dgm:presLayoutVars>
      </dgm:prSet>
      <dgm:spPr/>
      <dgm:t>
        <a:bodyPr/>
        <a:lstStyle/>
        <a:p>
          <a:endParaRPr lang="zh-CN" altLang="en-US"/>
        </a:p>
      </dgm:t>
    </dgm:pt>
    <dgm:pt modelId="{1F159CB6-ABF1-41A4-8E5F-123757B7A862}" type="pres">
      <dgm:prSet presAssocID="{15A4851D-AD04-45EC-BC0D-13B6DBEFBDC1}" presName="descendantText" presStyleLbl="alignAccFollowNode1" presStyleIdx="1" presStyleCnt="3">
        <dgm:presLayoutVars>
          <dgm:bulletEnabled val="1"/>
        </dgm:presLayoutVars>
      </dgm:prSet>
      <dgm:spPr/>
      <dgm:t>
        <a:bodyPr/>
        <a:lstStyle/>
        <a:p>
          <a:endParaRPr lang="zh-CN" altLang="en-US"/>
        </a:p>
      </dgm:t>
    </dgm:pt>
    <dgm:pt modelId="{764DD341-E585-46A2-B88D-D6CDFB7110E9}" type="pres">
      <dgm:prSet presAssocID="{6A0B198D-1222-437A-8817-3031284025A6}" presName="sp" presStyleCnt="0"/>
      <dgm:spPr/>
    </dgm:pt>
    <dgm:pt modelId="{A6162A57-9BC4-43AB-8FBE-07B07F8A4D77}" type="pres">
      <dgm:prSet presAssocID="{D5819FAA-5EF3-4175-99B5-E4F32F2FEDD3}" presName="linNode" presStyleCnt="0"/>
      <dgm:spPr/>
    </dgm:pt>
    <dgm:pt modelId="{0A4FC664-BEC3-4A3A-8CAB-628401B43B47}" type="pres">
      <dgm:prSet presAssocID="{D5819FAA-5EF3-4175-99B5-E4F32F2FEDD3}" presName="parentText" presStyleLbl="node1" presStyleIdx="2" presStyleCnt="3">
        <dgm:presLayoutVars>
          <dgm:chMax val="1"/>
          <dgm:bulletEnabled val="1"/>
        </dgm:presLayoutVars>
      </dgm:prSet>
      <dgm:spPr/>
      <dgm:t>
        <a:bodyPr/>
        <a:lstStyle/>
        <a:p>
          <a:endParaRPr lang="zh-CN" altLang="en-US"/>
        </a:p>
      </dgm:t>
    </dgm:pt>
    <dgm:pt modelId="{88CED9DC-583A-412C-B3DC-5217FE820C18}" type="pres">
      <dgm:prSet presAssocID="{D5819FAA-5EF3-4175-99B5-E4F32F2FEDD3}" presName="descendantText" presStyleLbl="alignAccFollowNode1" presStyleIdx="2" presStyleCnt="3">
        <dgm:presLayoutVars>
          <dgm:bulletEnabled val="1"/>
        </dgm:presLayoutVars>
      </dgm:prSet>
      <dgm:spPr/>
      <dgm:t>
        <a:bodyPr/>
        <a:lstStyle/>
        <a:p>
          <a:endParaRPr lang="zh-CN" altLang="en-US"/>
        </a:p>
      </dgm:t>
    </dgm:pt>
  </dgm:ptLst>
  <dgm:cxnLst>
    <dgm:cxn modelId="{A8E60268-6A6D-4AF4-88EE-DA4831544EF9}" srcId="{D5819FAA-5EF3-4175-99B5-E4F32F2FEDD3}" destId="{A17C6A8B-596B-4FA8-A6BA-5217123A225C}" srcOrd="0" destOrd="0" parTransId="{0B23D46B-CEBF-400B-A8B8-B6F30AE0FFA9}" sibTransId="{0480A251-F020-42ED-BD19-098C3140C915}"/>
    <dgm:cxn modelId="{E0445536-24F1-4D60-98CB-133C29A60FE0}" srcId="{035E6E09-A4A5-4C14-8F9E-E9227FEB9257}" destId="{D5819FAA-5EF3-4175-99B5-E4F32F2FEDD3}" srcOrd="2" destOrd="0" parTransId="{786195E9-7011-4FBA-BEA6-4198DD4FB8FA}" sibTransId="{3E4DBA70-8F08-4D6C-9046-3520FD86FDDF}"/>
    <dgm:cxn modelId="{32B12380-190D-4931-8F8A-F3A8A2C88C56}" type="presOf" srcId="{A17C6A8B-596B-4FA8-A6BA-5217123A225C}" destId="{88CED9DC-583A-412C-B3DC-5217FE820C18}" srcOrd="0" destOrd="0" presId="urn:microsoft.com/office/officeart/2005/8/layout/vList5"/>
    <dgm:cxn modelId="{E787C40E-493F-4638-A414-46745449817A}" type="presOf" srcId="{D5819FAA-5EF3-4175-99B5-E4F32F2FEDD3}" destId="{0A4FC664-BEC3-4A3A-8CAB-628401B43B47}" srcOrd="0" destOrd="0" presId="urn:microsoft.com/office/officeart/2005/8/layout/vList5"/>
    <dgm:cxn modelId="{DD712278-4059-4173-BF16-58CABFE469AC}" srcId="{3FF44E2E-A2F6-4FF1-8964-2ECF2FA5B88E}" destId="{64675757-8363-43F1-B60C-86282385FA9C}" srcOrd="0" destOrd="0" parTransId="{7E0F239F-A3DA-47E0-80C9-BFA480B1EED4}" sibTransId="{16199EEC-0151-4A31-9335-8B13EADC227B}"/>
    <dgm:cxn modelId="{7425248B-FD30-410A-8977-50F5EB6F0536}" type="presOf" srcId="{3FF44E2E-A2F6-4FF1-8964-2ECF2FA5B88E}" destId="{59F1151B-9F2D-46A5-B781-3753BEE3F001}" srcOrd="0" destOrd="0" presId="urn:microsoft.com/office/officeart/2005/8/layout/vList5"/>
    <dgm:cxn modelId="{978F9DF7-E555-4E43-8007-769607FDC60F}" srcId="{15A4851D-AD04-45EC-BC0D-13B6DBEFBDC1}" destId="{64FCFD9D-9115-4323-AA83-1373EC53DEF5}" srcOrd="0" destOrd="0" parTransId="{F48F87CB-3591-4C96-9654-7250A01190FD}" sibTransId="{36EA5385-56A6-421B-9F5C-B809753CF5C0}"/>
    <dgm:cxn modelId="{72392454-D352-4841-BFCC-5C9D6E0597B7}" srcId="{035E6E09-A4A5-4C14-8F9E-E9227FEB9257}" destId="{15A4851D-AD04-45EC-BC0D-13B6DBEFBDC1}" srcOrd="1" destOrd="0" parTransId="{1706B143-2DF9-4A57-8CBA-699D250D0B91}" sibTransId="{6A0B198D-1222-437A-8817-3031284025A6}"/>
    <dgm:cxn modelId="{93CE6828-2ACF-4802-997D-9ADE79F5F910}" type="presOf" srcId="{64FCFD9D-9115-4323-AA83-1373EC53DEF5}" destId="{1F159CB6-ABF1-41A4-8E5F-123757B7A862}" srcOrd="0" destOrd="0" presId="urn:microsoft.com/office/officeart/2005/8/layout/vList5"/>
    <dgm:cxn modelId="{1F094F64-2A5F-4F80-A852-2E91BF9C649C}" srcId="{035E6E09-A4A5-4C14-8F9E-E9227FEB9257}" destId="{3FF44E2E-A2F6-4FF1-8964-2ECF2FA5B88E}" srcOrd="0" destOrd="0" parTransId="{F0A711C6-C9D7-4923-958A-6E60D085F287}" sibTransId="{A5376D3F-CC17-451F-9200-94DEB14149D2}"/>
    <dgm:cxn modelId="{49DACA05-14BA-4807-8550-A3C8B706E43C}" type="presOf" srcId="{15A4851D-AD04-45EC-BC0D-13B6DBEFBDC1}" destId="{90D9888C-F3B9-4A4B-AAED-A7DC88B2EDAE}" srcOrd="0" destOrd="0" presId="urn:microsoft.com/office/officeart/2005/8/layout/vList5"/>
    <dgm:cxn modelId="{81B6D6EB-2F37-4BFC-88A3-C4518ADD9C1B}" type="presOf" srcId="{035E6E09-A4A5-4C14-8F9E-E9227FEB9257}" destId="{25A4C3AF-B8D3-4300-8CDF-9036100AFC3D}" srcOrd="0" destOrd="0" presId="urn:microsoft.com/office/officeart/2005/8/layout/vList5"/>
    <dgm:cxn modelId="{3BA59949-0134-46E7-A16D-A05810B16E80}" type="presOf" srcId="{64675757-8363-43F1-B60C-86282385FA9C}" destId="{CDAB2525-5DAE-40C0-B58C-01CE04060CA4}" srcOrd="0" destOrd="0" presId="urn:microsoft.com/office/officeart/2005/8/layout/vList5"/>
    <dgm:cxn modelId="{EA0E0E3D-60B9-4E9D-8BD4-8E1BB92CA3C3}" type="presParOf" srcId="{25A4C3AF-B8D3-4300-8CDF-9036100AFC3D}" destId="{BD0E1E2E-DDAE-467B-97DD-F2658C1A1B53}" srcOrd="0" destOrd="0" presId="urn:microsoft.com/office/officeart/2005/8/layout/vList5"/>
    <dgm:cxn modelId="{ABB70602-1547-46DD-A378-B04CCA05CF0B}" type="presParOf" srcId="{BD0E1E2E-DDAE-467B-97DD-F2658C1A1B53}" destId="{59F1151B-9F2D-46A5-B781-3753BEE3F001}" srcOrd="0" destOrd="0" presId="urn:microsoft.com/office/officeart/2005/8/layout/vList5"/>
    <dgm:cxn modelId="{FD39F1D4-B765-433F-B94A-22A830C7EE63}" type="presParOf" srcId="{BD0E1E2E-DDAE-467B-97DD-F2658C1A1B53}" destId="{CDAB2525-5DAE-40C0-B58C-01CE04060CA4}" srcOrd="1" destOrd="0" presId="urn:microsoft.com/office/officeart/2005/8/layout/vList5"/>
    <dgm:cxn modelId="{D8477EA0-FFD0-4B0B-B92F-7623262E9AC5}" type="presParOf" srcId="{25A4C3AF-B8D3-4300-8CDF-9036100AFC3D}" destId="{2C9B371A-B957-490F-AEED-35229FCCD681}" srcOrd="1" destOrd="0" presId="urn:microsoft.com/office/officeart/2005/8/layout/vList5"/>
    <dgm:cxn modelId="{F852F80A-268D-4AAA-8061-898641E1F29C}" type="presParOf" srcId="{25A4C3AF-B8D3-4300-8CDF-9036100AFC3D}" destId="{F9EB33B4-5FD0-4C69-B07A-D5BC4E74F888}" srcOrd="2" destOrd="0" presId="urn:microsoft.com/office/officeart/2005/8/layout/vList5"/>
    <dgm:cxn modelId="{449AEF3D-5DB3-4877-A315-C7E8BCBF8354}" type="presParOf" srcId="{F9EB33B4-5FD0-4C69-B07A-D5BC4E74F888}" destId="{90D9888C-F3B9-4A4B-AAED-A7DC88B2EDAE}" srcOrd="0" destOrd="0" presId="urn:microsoft.com/office/officeart/2005/8/layout/vList5"/>
    <dgm:cxn modelId="{221EBA9A-7559-439D-BB79-B0BE67BDD0A6}" type="presParOf" srcId="{F9EB33B4-5FD0-4C69-B07A-D5BC4E74F888}" destId="{1F159CB6-ABF1-41A4-8E5F-123757B7A862}" srcOrd="1" destOrd="0" presId="urn:microsoft.com/office/officeart/2005/8/layout/vList5"/>
    <dgm:cxn modelId="{E51A8A33-36A9-473D-8D57-F4947E4AD8FB}" type="presParOf" srcId="{25A4C3AF-B8D3-4300-8CDF-9036100AFC3D}" destId="{764DD341-E585-46A2-B88D-D6CDFB7110E9}" srcOrd="3" destOrd="0" presId="urn:microsoft.com/office/officeart/2005/8/layout/vList5"/>
    <dgm:cxn modelId="{8C431FCD-E193-4D09-B44A-12B0C857AE87}" type="presParOf" srcId="{25A4C3AF-B8D3-4300-8CDF-9036100AFC3D}" destId="{A6162A57-9BC4-43AB-8FBE-07B07F8A4D77}" srcOrd="4" destOrd="0" presId="urn:microsoft.com/office/officeart/2005/8/layout/vList5"/>
    <dgm:cxn modelId="{033155F9-ADDE-4775-9916-E6B687EED2BE}" type="presParOf" srcId="{A6162A57-9BC4-43AB-8FBE-07B07F8A4D77}" destId="{0A4FC664-BEC3-4A3A-8CAB-628401B43B47}" srcOrd="0" destOrd="0" presId="urn:microsoft.com/office/officeart/2005/8/layout/vList5"/>
    <dgm:cxn modelId="{0DE9FFD2-092C-4B1F-A15D-82B1CF204F72}" type="presParOf" srcId="{A6162A57-9BC4-43AB-8FBE-07B07F8A4D77}" destId="{88CED9DC-583A-412C-B3DC-5217FE820C18}" srcOrd="1" destOrd="0" presId="urn:microsoft.com/office/officeart/2005/8/layout/vList5"/>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35E6E09-A4A5-4C14-8F9E-E9227FEB925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3FF44E2E-A2F6-4FF1-8964-2ECF2FA5B88E}">
      <dgm:prSet phldrT="[文本]" custT="1"/>
      <dgm:spPr/>
      <dgm:t>
        <a:bodyPr/>
        <a:lstStyle/>
        <a:p>
          <a:r>
            <a:rPr lang="zh-CN" altLang="en-US" sz="1200" dirty="0" smtClean="0"/>
            <a:t>分子量</a:t>
          </a:r>
          <a:endParaRPr lang="zh-CN" altLang="en-US" sz="1200" dirty="0"/>
        </a:p>
      </dgm:t>
    </dgm:pt>
    <dgm:pt modelId="{F0A711C6-C9D7-4923-958A-6E60D085F287}" type="parTrans" cxnId="{1F094F64-2A5F-4F80-A852-2E91BF9C649C}">
      <dgm:prSet/>
      <dgm:spPr/>
      <dgm:t>
        <a:bodyPr/>
        <a:lstStyle/>
        <a:p>
          <a:endParaRPr lang="zh-CN" altLang="en-US" sz="1200"/>
        </a:p>
      </dgm:t>
    </dgm:pt>
    <dgm:pt modelId="{A5376D3F-CC17-451F-9200-94DEB14149D2}" type="sibTrans" cxnId="{1F094F64-2A5F-4F80-A852-2E91BF9C649C}">
      <dgm:prSet/>
      <dgm:spPr/>
      <dgm:t>
        <a:bodyPr/>
        <a:lstStyle/>
        <a:p>
          <a:endParaRPr lang="zh-CN" altLang="en-US" sz="1200"/>
        </a:p>
      </dgm:t>
    </dgm:pt>
    <dgm:pt modelId="{64675757-8363-43F1-B60C-86282385FA9C}">
      <dgm:prSet phldrT="[文本]" phldr="1" custT="1"/>
      <dgm:spPr/>
      <dgm:t>
        <a:bodyPr/>
        <a:lstStyle/>
        <a:p>
          <a:endParaRPr lang="zh-CN" altLang="en-US" sz="1200" dirty="0"/>
        </a:p>
      </dgm:t>
    </dgm:pt>
    <dgm:pt modelId="{7E0F239F-A3DA-47E0-80C9-BFA480B1EED4}" type="parTrans" cxnId="{DD712278-4059-4173-BF16-58CABFE469AC}">
      <dgm:prSet/>
      <dgm:spPr/>
      <dgm:t>
        <a:bodyPr/>
        <a:lstStyle/>
        <a:p>
          <a:endParaRPr lang="zh-CN" altLang="en-US" sz="1200"/>
        </a:p>
      </dgm:t>
    </dgm:pt>
    <dgm:pt modelId="{16199EEC-0151-4A31-9335-8B13EADC227B}" type="sibTrans" cxnId="{DD712278-4059-4173-BF16-58CABFE469AC}">
      <dgm:prSet/>
      <dgm:spPr/>
      <dgm:t>
        <a:bodyPr/>
        <a:lstStyle/>
        <a:p>
          <a:endParaRPr lang="zh-CN" altLang="en-US" sz="1200"/>
        </a:p>
      </dgm:t>
    </dgm:pt>
    <dgm:pt modelId="{15A4851D-AD04-45EC-BC0D-13B6DBEFBDC1}">
      <dgm:prSet phldrT="[文本]" custT="1"/>
      <dgm:spPr/>
      <dgm:t>
        <a:bodyPr/>
        <a:lstStyle/>
        <a:p>
          <a:r>
            <a:rPr lang="zh-CN" altLang="en-US" sz="1200" dirty="0" smtClean="0"/>
            <a:t>分子式</a:t>
          </a:r>
          <a:endParaRPr lang="zh-CN" altLang="en-US" sz="1200" dirty="0"/>
        </a:p>
      </dgm:t>
    </dgm:pt>
    <dgm:pt modelId="{1706B143-2DF9-4A57-8CBA-699D250D0B91}" type="parTrans" cxnId="{72392454-D352-4841-BFCC-5C9D6E0597B7}">
      <dgm:prSet/>
      <dgm:spPr/>
      <dgm:t>
        <a:bodyPr/>
        <a:lstStyle/>
        <a:p>
          <a:endParaRPr lang="zh-CN" altLang="en-US" sz="1200"/>
        </a:p>
      </dgm:t>
    </dgm:pt>
    <dgm:pt modelId="{6A0B198D-1222-437A-8817-3031284025A6}" type="sibTrans" cxnId="{72392454-D352-4841-BFCC-5C9D6E0597B7}">
      <dgm:prSet/>
      <dgm:spPr/>
      <dgm:t>
        <a:bodyPr/>
        <a:lstStyle/>
        <a:p>
          <a:endParaRPr lang="zh-CN" altLang="en-US" sz="1200"/>
        </a:p>
      </dgm:t>
    </dgm:pt>
    <dgm:pt modelId="{64FCFD9D-9115-4323-AA83-1373EC53DEF5}">
      <dgm:prSet phldrT="[文本]" phldr="1" custT="1"/>
      <dgm:spPr/>
      <dgm:t>
        <a:bodyPr/>
        <a:lstStyle/>
        <a:p>
          <a:endParaRPr lang="zh-CN" altLang="en-US" sz="1200" dirty="0"/>
        </a:p>
      </dgm:t>
    </dgm:pt>
    <dgm:pt modelId="{F48F87CB-3591-4C96-9654-7250A01190FD}" type="parTrans" cxnId="{978F9DF7-E555-4E43-8007-769607FDC60F}">
      <dgm:prSet/>
      <dgm:spPr/>
      <dgm:t>
        <a:bodyPr/>
        <a:lstStyle/>
        <a:p>
          <a:endParaRPr lang="zh-CN" altLang="en-US" sz="1200"/>
        </a:p>
      </dgm:t>
    </dgm:pt>
    <dgm:pt modelId="{36EA5385-56A6-421B-9F5C-B809753CF5C0}" type="sibTrans" cxnId="{978F9DF7-E555-4E43-8007-769607FDC60F}">
      <dgm:prSet/>
      <dgm:spPr/>
      <dgm:t>
        <a:bodyPr/>
        <a:lstStyle/>
        <a:p>
          <a:endParaRPr lang="zh-CN" altLang="en-US" sz="1200"/>
        </a:p>
      </dgm:t>
    </dgm:pt>
    <dgm:pt modelId="{D5819FAA-5EF3-4175-99B5-E4F32F2FEDD3}">
      <dgm:prSet phldrT="[文本]" custT="1"/>
      <dgm:spPr/>
      <dgm:t>
        <a:bodyPr/>
        <a:lstStyle/>
        <a:p>
          <a:r>
            <a:rPr lang="en-US" altLang="zh-CN" sz="1200" dirty="0" smtClean="0"/>
            <a:t>MDL</a:t>
          </a:r>
          <a:r>
            <a:rPr lang="zh-CN" altLang="en-US" sz="1200" dirty="0" smtClean="0"/>
            <a:t>编号</a:t>
          </a:r>
          <a:endParaRPr lang="zh-CN" altLang="en-US" sz="1200" dirty="0"/>
        </a:p>
      </dgm:t>
    </dgm:pt>
    <dgm:pt modelId="{786195E9-7011-4FBA-BEA6-4198DD4FB8FA}" type="parTrans" cxnId="{E0445536-24F1-4D60-98CB-133C29A60FE0}">
      <dgm:prSet/>
      <dgm:spPr/>
      <dgm:t>
        <a:bodyPr/>
        <a:lstStyle/>
        <a:p>
          <a:endParaRPr lang="zh-CN" altLang="en-US" sz="1200"/>
        </a:p>
      </dgm:t>
    </dgm:pt>
    <dgm:pt modelId="{3E4DBA70-8F08-4D6C-9046-3520FD86FDDF}" type="sibTrans" cxnId="{E0445536-24F1-4D60-98CB-133C29A60FE0}">
      <dgm:prSet/>
      <dgm:spPr/>
      <dgm:t>
        <a:bodyPr/>
        <a:lstStyle/>
        <a:p>
          <a:endParaRPr lang="zh-CN" altLang="en-US" sz="1200"/>
        </a:p>
      </dgm:t>
    </dgm:pt>
    <dgm:pt modelId="{A17C6A8B-596B-4FA8-A6BA-5217123A225C}">
      <dgm:prSet phldrT="[文本]" phldr="1" custT="1"/>
      <dgm:spPr/>
      <dgm:t>
        <a:bodyPr/>
        <a:lstStyle/>
        <a:p>
          <a:endParaRPr lang="zh-CN" altLang="en-US" sz="1200" dirty="0"/>
        </a:p>
      </dgm:t>
    </dgm:pt>
    <dgm:pt modelId="{0B23D46B-CEBF-400B-A8B8-B6F30AE0FFA9}" type="parTrans" cxnId="{A8E60268-6A6D-4AF4-88EE-DA4831544EF9}">
      <dgm:prSet/>
      <dgm:spPr/>
      <dgm:t>
        <a:bodyPr/>
        <a:lstStyle/>
        <a:p>
          <a:endParaRPr lang="zh-CN" altLang="en-US" sz="1200"/>
        </a:p>
      </dgm:t>
    </dgm:pt>
    <dgm:pt modelId="{0480A251-F020-42ED-BD19-098C3140C915}" type="sibTrans" cxnId="{A8E60268-6A6D-4AF4-88EE-DA4831544EF9}">
      <dgm:prSet/>
      <dgm:spPr/>
      <dgm:t>
        <a:bodyPr/>
        <a:lstStyle/>
        <a:p>
          <a:endParaRPr lang="zh-CN" altLang="en-US" sz="1200"/>
        </a:p>
      </dgm:t>
    </dgm:pt>
    <dgm:pt modelId="{25A4C3AF-B8D3-4300-8CDF-9036100AFC3D}" type="pres">
      <dgm:prSet presAssocID="{035E6E09-A4A5-4C14-8F9E-E9227FEB9257}" presName="Name0" presStyleCnt="0">
        <dgm:presLayoutVars>
          <dgm:dir/>
          <dgm:animLvl val="lvl"/>
          <dgm:resizeHandles val="exact"/>
        </dgm:presLayoutVars>
      </dgm:prSet>
      <dgm:spPr/>
      <dgm:t>
        <a:bodyPr/>
        <a:lstStyle/>
        <a:p>
          <a:endParaRPr lang="zh-CN" altLang="en-US"/>
        </a:p>
      </dgm:t>
    </dgm:pt>
    <dgm:pt modelId="{BD0E1E2E-DDAE-467B-97DD-F2658C1A1B53}" type="pres">
      <dgm:prSet presAssocID="{3FF44E2E-A2F6-4FF1-8964-2ECF2FA5B88E}" presName="linNode" presStyleCnt="0"/>
      <dgm:spPr/>
    </dgm:pt>
    <dgm:pt modelId="{59F1151B-9F2D-46A5-B781-3753BEE3F001}" type="pres">
      <dgm:prSet presAssocID="{3FF44E2E-A2F6-4FF1-8964-2ECF2FA5B88E}" presName="parentText" presStyleLbl="node1" presStyleIdx="0" presStyleCnt="3">
        <dgm:presLayoutVars>
          <dgm:chMax val="1"/>
          <dgm:bulletEnabled val="1"/>
        </dgm:presLayoutVars>
      </dgm:prSet>
      <dgm:spPr/>
      <dgm:t>
        <a:bodyPr/>
        <a:lstStyle/>
        <a:p>
          <a:endParaRPr lang="zh-CN" altLang="en-US"/>
        </a:p>
      </dgm:t>
    </dgm:pt>
    <dgm:pt modelId="{CDAB2525-5DAE-40C0-B58C-01CE04060CA4}" type="pres">
      <dgm:prSet presAssocID="{3FF44E2E-A2F6-4FF1-8964-2ECF2FA5B88E}" presName="descendantText" presStyleLbl="alignAccFollowNode1" presStyleIdx="0" presStyleCnt="3">
        <dgm:presLayoutVars>
          <dgm:bulletEnabled val="1"/>
        </dgm:presLayoutVars>
      </dgm:prSet>
      <dgm:spPr/>
      <dgm:t>
        <a:bodyPr/>
        <a:lstStyle/>
        <a:p>
          <a:endParaRPr lang="zh-CN" altLang="en-US"/>
        </a:p>
      </dgm:t>
    </dgm:pt>
    <dgm:pt modelId="{2C9B371A-B957-490F-AEED-35229FCCD681}" type="pres">
      <dgm:prSet presAssocID="{A5376D3F-CC17-451F-9200-94DEB14149D2}" presName="sp" presStyleCnt="0"/>
      <dgm:spPr/>
    </dgm:pt>
    <dgm:pt modelId="{F9EB33B4-5FD0-4C69-B07A-D5BC4E74F888}" type="pres">
      <dgm:prSet presAssocID="{15A4851D-AD04-45EC-BC0D-13B6DBEFBDC1}" presName="linNode" presStyleCnt="0"/>
      <dgm:spPr/>
    </dgm:pt>
    <dgm:pt modelId="{90D9888C-F3B9-4A4B-AAED-A7DC88B2EDAE}" type="pres">
      <dgm:prSet presAssocID="{15A4851D-AD04-45EC-BC0D-13B6DBEFBDC1}" presName="parentText" presStyleLbl="node1" presStyleIdx="1" presStyleCnt="3">
        <dgm:presLayoutVars>
          <dgm:chMax val="1"/>
          <dgm:bulletEnabled val="1"/>
        </dgm:presLayoutVars>
      </dgm:prSet>
      <dgm:spPr/>
      <dgm:t>
        <a:bodyPr/>
        <a:lstStyle/>
        <a:p>
          <a:endParaRPr lang="zh-CN" altLang="en-US"/>
        </a:p>
      </dgm:t>
    </dgm:pt>
    <dgm:pt modelId="{1F159CB6-ABF1-41A4-8E5F-123757B7A862}" type="pres">
      <dgm:prSet presAssocID="{15A4851D-AD04-45EC-BC0D-13B6DBEFBDC1}" presName="descendantText" presStyleLbl="alignAccFollowNode1" presStyleIdx="1" presStyleCnt="3">
        <dgm:presLayoutVars>
          <dgm:bulletEnabled val="1"/>
        </dgm:presLayoutVars>
      </dgm:prSet>
      <dgm:spPr/>
      <dgm:t>
        <a:bodyPr/>
        <a:lstStyle/>
        <a:p>
          <a:endParaRPr lang="zh-CN" altLang="en-US"/>
        </a:p>
      </dgm:t>
    </dgm:pt>
    <dgm:pt modelId="{764DD341-E585-46A2-B88D-D6CDFB7110E9}" type="pres">
      <dgm:prSet presAssocID="{6A0B198D-1222-437A-8817-3031284025A6}" presName="sp" presStyleCnt="0"/>
      <dgm:spPr/>
    </dgm:pt>
    <dgm:pt modelId="{A6162A57-9BC4-43AB-8FBE-07B07F8A4D77}" type="pres">
      <dgm:prSet presAssocID="{D5819FAA-5EF3-4175-99B5-E4F32F2FEDD3}" presName="linNode" presStyleCnt="0"/>
      <dgm:spPr/>
    </dgm:pt>
    <dgm:pt modelId="{0A4FC664-BEC3-4A3A-8CAB-628401B43B47}" type="pres">
      <dgm:prSet presAssocID="{D5819FAA-5EF3-4175-99B5-E4F32F2FEDD3}" presName="parentText" presStyleLbl="node1" presStyleIdx="2" presStyleCnt="3">
        <dgm:presLayoutVars>
          <dgm:chMax val="1"/>
          <dgm:bulletEnabled val="1"/>
        </dgm:presLayoutVars>
      </dgm:prSet>
      <dgm:spPr/>
      <dgm:t>
        <a:bodyPr/>
        <a:lstStyle/>
        <a:p>
          <a:endParaRPr lang="zh-CN" altLang="en-US"/>
        </a:p>
      </dgm:t>
    </dgm:pt>
    <dgm:pt modelId="{88CED9DC-583A-412C-B3DC-5217FE820C18}" type="pres">
      <dgm:prSet presAssocID="{D5819FAA-5EF3-4175-99B5-E4F32F2FEDD3}" presName="descendantText" presStyleLbl="alignAccFollowNode1" presStyleIdx="2" presStyleCnt="3">
        <dgm:presLayoutVars>
          <dgm:bulletEnabled val="1"/>
        </dgm:presLayoutVars>
      </dgm:prSet>
      <dgm:spPr/>
      <dgm:t>
        <a:bodyPr/>
        <a:lstStyle/>
        <a:p>
          <a:endParaRPr lang="zh-CN" altLang="en-US"/>
        </a:p>
      </dgm:t>
    </dgm:pt>
  </dgm:ptLst>
  <dgm:cxnLst>
    <dgm:cxn modelId="{A8E60268-6A6D-4AF4-88EE-DA4831544EF9}" srcId="{D5819FAA-5EF3-4175-99B5-E4F32F2FEDD3}" destId="{A17C6A8B-596B-4FA8-A6BA-5217123A225C}" srcOrd="0" destOrd="0" parTransId="{0B23D46B-CEBF-400B-A8B8-B6F30AE0FFA9}" sibTransId="{0480A251-F020-42ED-BD19-098C3140C915}"/>
    <dgm:cxn modelId="{E0445536-24F1-4D60-98CB-133C29A60FE0}" srcId="{035E6E09-A4A5-4C14-8F9E-E9227FEB9257}" destId="{D5819FAA-5EF3-4175-99B5-E4F32F2FEDD3}" srcOrd="2" destOrd="0" parTransId="{786195E9-7011-4FBA-BEA6-4198DD4FB8FA}" sibTransId="{3E4DBA70-8F08-4D6C-9046-3520FD86FDDF}"/>
    <dgm:cxn modelId="{D417F241-67BD-4AB1-9096-715A47BB7F08}" type="presOf" srcId="{64675757-8363-43F1-B60C-86282385FA9C}" destId="{CDAB2525-5DAE-40C0-B58C-01CE04060CA4}" srcOrd="0" destOrd="0" presId="urn:microsoft.com/office/officeart/2005/8/layout/vList5"/>
    <dgm:cxn modelId="{970CA5CB-E453-4C1F-B334-C698D2284D9A}" type="presOf" srcId="{A17C6A8B-596B-4FA8-A6BA-5217123A225C}" destId="{88CED9DC-583A-412C-B3DC-5217FE820C18}" srcOrd="0" destOrd="0" presId="urn:microsoft.com/office/officeart/2005/8/layout/vList5"/>
    <dgm:cxn modelId="{DD712278-4059-4173-BF16-58CABFE469AC}" srcId="{3FF44E2E-A2F6-4FF1-8964-2ECF2FA5B88E}" destId="{64675757-8363-43F1-B60C-86282385FA9C}" srcOrd="0" destOrd="0" parTransId="{7E0F239F-A3DA-47E0-80C9-BFA480B1EED4}" sibTransId="{16199EEC-0151-4A31-9335-8B13EADC227B}"/>
    <dgm:cxn modelId="{BE061FFC-CB0D-4089-8EE7-F73F79D77EF2}" type="presOf" srcId="{64FCFD9D-9115-4323-AA83-1373EC53DEF5}" destId="{1F159CB6-ABF1-41A4-8E5F-123757B7A862}" srcOrd="0" destOrd="0" presId="urn:microsoft.com/office/officeart/2005/8/layout/vList5"/>
    <dgm:cxn modelId="{978F9DF7-E555-4E43-8007-769607FDC60F}" srcId="{15A4851D-AD04-45EC-BC0D-13B6DBEFBDC1}" destId="{64FCFD9D-9115-4323-AA83-1373EC53DEF5}" srcOrd="0" destOrd="0" parTransId="{F48F87CB-3591-4C96-9654-7250A01190FD}" sibTransId="{36EA5385-56A6-421B-9F5C-B809753CF5C0}"/>
    <dgm:cxn modelId="{72392454-D352-4841-BFCC-5C9D6E0597B7}" srcId="{035E6E09-A4A5-4C14-8F9E-E9227FEB9257}" destId="{15A4851D-AD04-45EC-BC0D-13B6DBEFBDC1}" srcOrd="1" destOrd="0" parTransId="{1706B143-2DF9-4A57-8CBA-699D250D0B91}" sibTransId="{6A0B198D-1222-437A-8817-3031284025A6}"/>
    <dgm:cxn modelId="{B4FE33A5-6ADF-457A-BC19-284AA22A399B}" type="presOf" srcId="{15A4851D-AD04-45EC-BC0D-13B6DBEFBDC1}" destId="{90D9888C-F3B9-4A4B-AAED-A7DC88B2EDAE}" srcOrd="0" destOrd="0" presId="urn:microsoft.com/office/officeart/2005/8/layout/vList5"/>
    <dgm:cxn modelId="{1F094F64-2A5F-4F80-A852-2E91BF9C649C}" srcId="{035E6E09-A4A5-4C14-8F9E-E9227FEB9257}" destId="{3FF44E2E-A2F6-4FF1-8964-2ECF2FA5B88E}" srcOrd="0" destOrd="0" parTransId="{F0A711C6-C9D7-4923-958A-6E60D085F287}" sibTransId="{A5376D3F-CC17-451F-9200-94DEB14149D2}"/>
    <dgm:cxn modelId="{61EF8D74-908A-4F28-AD81-439B139FEDB8}" type="presOf" srcId="{035E6E09-A4A5-4C14-8F9E-E9227FEB9257}" destId="{25A4C3AF-B8D3-4300-8CDF-9036100AFC3D}" srcOrd="0" destOrd="0" presId="urn:microsoft.com/office/officeart/2005/8/layout/vList5"/>
    <dgm:cxn modelId="{9E7ADB8B-3F41-4503-A608-B67DF76F6DFB}" type="presOf" srcId="{D5819FAA-5EF3-4175-99B5-E4F32F2FEDD3}" destId="{0A4FC664-BEC3-4A3A-8CAB-628401B43B47}" srcOrd="0" destOrd="0" presId="urn:microsoft.com/office/officeart/2005/8/layout/vList5"/>
    <dgm:cxn modelId="{EC96513B-F071-4BE4-8BDC-9B7DE08DD481}" type="presOf" srcId="{3FF44E2E-A2F6-4FF1-8964-2ECF2FA5B88E}" destId="{59F1151B-9F2D-46A5-B781-3753BEE3F001}" srcOrd="0" destOrd="0" presId="urn:microsoft.com/office/officeart/2005/8/layout/vList5"/>
    <dgm:cxn modelId="{28652E0D-4445-4AB8-A2EF-C0139CE94F92}" type="presParOf" srcId="{25A4C3AF-B8D3-4300-8CDF-9036100AFC3D}" destId="{BD0E1E2E-DDAE-467B-97DD-F2658C1A1B53}" srcOrd="0" destOrd="0" presId="urn:microsoft.com/office/officeart/2005/8/layout/vList5"/>
    <dgm:cxn modelId="{7A9CC6D1-0E37-4584-BB88-B6037034527D}" type="presParOf" srcId="{BD0E1E2E-DDAE-467B-97DD-F2658C1A1B53}" destId="{59F1151B-9F2D-46A5-B781-3753BEE3F001}" srcOrd="0" destOrd="0" presId="urn:microsoft.com/office/officeart/2005/8/layout/vList5"/>
    <dgm:cxn modelId="{56D9B058-B9F3-4CC4-B1DD-989C9E3025D7}" type="presParOf" srcId="{BD0E1E2E-DDAE-467B-97DD-F2658C1A1B53}" destId="{CDAB2525-5DAE-40C0-B58C-01CE04060CA4}" srcOrd="1" destOrd="0" presId="urn:microsoft.com/office/officeart/2005/8/layout/vList5"/>
    <dgm:cxn modelId="{5DEB33EC-AACC-4FF3-929E-E4544FAF3898}" type="presParOf" srcId="{25A4C3AF-B8D3-4300-8CDF-9036100AFC3D}" destId="{2C9B371A-B957-490F-AEED-35229FCCD681}" srcOrd="1" destOrd="0" presId="urn:microsoft.com/office/officeart/2005/8/layout/vList5"/>
    <dgm:cxn modelId="{7878A973-E0E0-4C09-AF24-FE5CAB4A975B}" type="presParOf" srcId="{25A4C3AF-B8D3-4300-8CDF-9036100AFC3D}" destId="{F9EB33B4-5FD0-4C69-B07A-D5BC4E74F888}" srcOrd="2" destOrd="0" presId="urn:microsoft.com/office/officeart/2005/8/layout/vList5"/>
    <dgm:cxn modelId="{2BFD68FD-3527-4C69-86D5-E0634FCA193D}" type="presParOf" srcId="{F9EB33B4-5FD0-4C69-B07A-D5BC4E74F888}" destId="{90D9888C-F3B9-4A4B-AAED-A7DC88B2EDAE}" srcOrd="0" destOrd="0" presId="urn:microsoft.com/office/officeart/2005/8/layout/vList5"/>
    <dgm:cxn modelId="{9CF04748-EC8F-4ED0-96CA-5C1C7AFF24DF}" type="presParOf" srcId="{F9EB33B4-5FD0-4C69-B07A-D5BC4E74F888}" destId="{1F159CB6-ABF1-41A4-8E5F-123757B7A862}" srcOrd="1" destOrd="0" presId="urn:microsoft.com/office/officeart/2005/8/layout/vList5"/>
    <dgm:cxn modelId="{2E7C8C5A-7506-4279-99B2-3DBA01C7F56D}" type="presParOf" srcId="{25A4C3AF-B8D3-4300-8CDF-9036100AFC3D}" destId="{764DD341-E585-46A2-B88D-D6CDFB7110E9}" srcOrd="3" destOrd="0" presId="urn:microsoft.com/office/officeart/2005/8/layout/vList5"/>
    <dgm:cxn modelId="{7422F9A8-9333-4DF3-89A9-6FE14ABA4394}" type="presParOf" srcId="{25A4C3AF-B8D3-4300-8CDF-9036100AFC3D}" destId="{A6162A57-9BC4-43AB-8FBE-07B07F8A4D77}" srcOrd="4" destOrd="0" presId="urn:microsoft.com/office/officeart/2005/8/layout/vList5"/>
    <dgm:cxn modelId="{9BE7A2BF-573A-40D5-A9CE-703B87BB9D24}" type="presParOf" srcId="{A6162A57-9BC4-43AB-8FBE-07B07F8A4D77}" destId="{0A4FC664-BEC3-4A3A-8CAB-628401B43B47}" srcOrd="0" destOrd="0" presId="urn:microsoft.com/office/officeart/2005/8/layout/vList5"/>
    <dgm:cxn modelId="{9EAE9DAA-56A0-492D-A55E-9B2BDA95DA16}" type="presParOf" srcId="{A6162A57-9BC4-43AB-8FBE-07B07F8A4D77}" destId="{88CED9DC-583A-412C-B3DC-5217FE820C18}"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35E6E09-A4A5-4C14-8F9E-E9227FEB925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3FF44E2E-A2F6-4FF1-8964-2ECF2FA5B88E}">
      <dgm:prSet phldrT="[文本]" custT="1"/>
      <dgm:spPr/>
      <dgm:t>
        <a:bodyPr/>
        <a:lstStyle/>
        <a:p>
          <a:r>
            <a:rPr lang="zh-CN" altLang="en-US" sz="1200" dirty="0" smtClean="0"/>
            <a:t>查询类别</a:t>
          </a:r>
          <a:endParaRPr lang="zh-CN" altLang="en-US" sz="1200" dirty="0"/>
        </a:p>
      </dgm:t>
    </dgm:pt>
    <dgm:pt modelId="{F0A711C6-C9D7-4923-958A-6E60D085F287}" type="parTrans" cxnId="{1F094F64-2A5F-4F80-A852-2E91BF9C649C}">
      <dgm:prSet/>
      <dgm:spPr/>
      <dgm:t>
        <a:bodyPr/>
        <a:lstStyle/>
        <a:p>
          <a:endParaRPr lang="zh-CN" altLang="en-US" sz="1200"/>
        </a:p>
      </dgm:t>
    </dgm:pt>
    <dgm:pt modelId="{A5376D3F-CC17-451F-9200-94DEB14149D2}" type="sibTrans" cxnId="{1F094F64-2A5F-4F80-A852-2E91BF9C649C}">
      <dgm:prSet/>
      <dgm:spPr/>
      <dgm:t>
        <a:bodyPr/>
        <a:lstStyle/>
        <a:p>
          <a:endParaRPr lang="zh-CN" altLang="en-US" sz="1200"/>
        </a:p>
      </dgm:t>
    </dgm:pt>
    <dgm:pt modelId="{64675757-8363-43F1-B60C-86282385FA9C}">
      <dgm:prSet phldrT="[文本]" custT="1"/>
      <dgm:spPr/>
      <dgm:t>
        <a:bodyPr/>
        <a:lstStyle/>
        <a:p>
          <a:r>
            <a:rPr lang="en-US" altLang="zh-CN" sz="1200" dirty="0" smtClean="0"/>
            <a:t>SSS/similarity/exactly</a:t>
          </a:r>
          <a:endParaRPr lang="zh-CN" altLang="en-US" sz="1200" dirty="0"/>
        </a:p>
      </dgm:t>
    </dgm:pt>
    <dgm:pt modelId="{7E0F239F-A3DA-47E0-80C9-BFA480B1EED4}" type="parTrans" cxnId="{DD712278-4059-4173-BF16-58CABFE469AC}">
      <dgm:prSet/>
      <dgm:spPr/>
      <dgm:t>
        <a:bodyPr/>
        <a:lstStyle/>
        <a:p>
          <a:endParaRPr lang="zh-CN" altLang="en-US" sz="1200"/>
        </a:p>
      </dgm:t>
    </dgm:pt>
    <dgm:pt modelId="{16199EEC-0151-4A31-9335-8B13EADC227B}" type="sibTrans" cxnId="{DD712278-4059-4173-BF16-58CABFE469AC}">
      <dgm:prSet/>
      <dgm:spPr/>
      <dgm:t>
        <a:bodyPr/>
        <a:lstStyle/>
        <a:p>
          <a:endParaRPr lang="zh-CN" altLang="en-US" sz="1200"/>
        </a:p>
      </dgm:t>
    </dgm:pt>
    <dgm:pt modelId="{15A4851D-AD04-45EC-BC0D-13B6DBEFBDC1}">
      <dgm:prSet phldrT="[文本]" custT="1"/>
      <dgm:spPr/>
      <dgm:t>
        <a:bodyPr/>
        <a:lstStyle/>
        <a:p>
          <a:r>
            <a:rPr lang="zh-CN" altLang="en-US" sz="1200" dirty="0" smtClean="0"/>
            <a:t>品名（中</a:t>
          </a:r>
          <a:r>
            <a:rPr lang="en-US" altLang="zh-CN" sz="1200" dirty="0" smtClean="0"/>
            <a:t>/</a:t>
          </a:r>
          <a:r>
            <a:rPr lang="zh-CN" altLang="en-US" sz="1200" dirty="0" smtClean="0"/>
            <a:t>英）</a:t>
          </a:r>
          <a:endParaRPr lang="zh-CN" altLang="en-US" sz="1200" dirty="0"/>
        </a:p>
      </dgm:t>
    </dgm:pt>
    <dgm:pt modelId="{1706B143-2DF9-4A57-8CBA-699D250D0B91}" type="parTrans" cxnId="{72392454-D352-4841-BFCC-5C9D6E0597B7}">
      <dgm:prSet/>
      <dgm:spPr/>
      <dgm:t>
        <a:bodyPr/>
        <a:lstStyle/>
        <a:p>
          <a:endParaRPr lang="zh-CN" altLang="en-US" sz="1200"/>
        </a:p>
      </dgm:t>
    </dgm:pt>
    <dgm:pt modelId="{6A0B198D-1222-437A-8817-3031284025A6}" type="sibTrans" cxnId="{72392454-D352-4841-BFCC-5C9D6E0597B7}">
      <dgm:prSet/>
      <dgm:spPr/>
      <dgm:t>
        <a:bodyPr/>
        <a:lstStyle/>
        <a:p>
          <a:endParaRPr lang="zh-CN" altLang="en-US" sz="1200"/>
        </a:p>
      </dgm:t>
    </dgm:pt>
    <dgm:pt modelId="{64FCFD9D-9115-4323-AA83-1373EC53DEF5}">
      <dgm:prSet phldrT="[文本]" phldr="1" custT="1"/>
      <dgm:spPr/>
      <dgm:t>
        <a:bodyPr/>
        <a:lstStyle/>
        <a:p>
          <a:endParaRPr lang="zh-CN" altLang="en-US" sz="1200" dirty="0"/>
        </a:p>
      </dgm:t>
    </dgm:pt>
    <dgm:pt modelId="{F48F87CB-3591-4C96-9654-7250A01190FD}" type="parTrans" cxnId="{978F9DF7-E555-4E43-8007-769607FDC60F}">
      <dgm:prSet/>
      <dgm:spPr/>
      <dgm:t>
        <a:bodyPr/>
        <a:lstStyle/>
        <a:p>
          <a:endParaRPr lang="zh-CN" altLang="en-US" sz="1200"/>
        </a:p>
      </dgm:t>
    </dgm:pt>
    <dgm:pt modelId="{36EA5385-56A6-421B-9F5C-B809753CF5C0}" type="sibTrans" cxnId="{978F9DF7-E555-4E43-8007-769607FDC60F}">
      <dgm:prSet/>
      <dgm:spPr/>
      <dgm:t>
        <a:bodyPr/>
        <a:lstStyle/>
        <a:p>
          <a:endParaRPr lang="zh-CN" altLang="en-US" sz="1200"/>
        </a:p>
      </dgm:t>
    </dgm:pt>
    <dgm:pt modelId="{D5819FAA-5EF3-4175-99B5-E4F32F2FEDD3}">
      <dgm:prSet phldrT="[文本]" custT="1"/>
      <dgm:spPr/>
      <dgm:t>
        <a:bodyPr/>
        <a:lstStyle/>
        <a:p>
          <a:r>
            <a:rPr lang="en-US" altLang="zh-CN" sz="1200" dirty="0" smtClean="0"/>
            <a:t>CAS</a:t>
          </a:r>
          <a:r>
            <a:rPr lang="zh-CN" altLang="en-US" sz="1200" dirty="0" smtClean="0"/>
            <a:t>号码</a:t>
          </a:r>
          <a:endParaRPr lang="zh-CN" altLang="en-US" sz="1200" dirty="0"/>
        </a:p>
      </dgm:t>
    </dgm:pt>
    <dgm:pt modelId="{786195E9-7011-4FBA-BEA6-4198DD4FB8FA}" type="parTrans" cxnId="{E0445536-24F1-4D60-98CB-133C29A60FE0}">
      <dgm:prSet/>
      <dgm:spPr/>
      <dgm:t>
        <a:bodyPr/>
        <a:lstStyle/>
        <a:p>
          <a:endParaRPr lang="zh-CN" altLang="en-US" sz="1200"/>
        </a:p>
      </dgm:t>
    </dgm:pt>
    <dgm:pt modelId="{3E4DBA70-8F08-4D6C-9046-3520FD86FDDF}" type="sibTrans" cxnId="{E0445536-24F1-4D60-98CB-133C29A60FE0}">
      <dgm:prSet/>
      <dgm:spPr/>
      <dgm:t>
        <a:bodyPr/>
        <a:lstStyle/>
        <a:p>
          <a:endParaRPr lang="zh-CN" altLang="en-US" sz="1200"/>
        </a:p>
      </dgm:t>
    </dgm:pt>
    <dgm:pt modelId="{A17C6A8B-596B-4FA8-A6BA-5217123A225C}">
      <dgm:prSet phldrT="[文本]" phldr="1" custT="1"/>
      <dgm:spPr/>
      <dgm:t>
        <a:bodyPr/>
        <a:lstStyle/>
        <a:p>
          <a:endParaRPr lang="zh-CN" altLang="en-US" sz="1200" dirty="0"/>
        </a:p>
      </dgm:t>
    </dgm:pt>
    <dgm:pt modelId="{0B23D46B-CEBF-400B-A8B8-B6F30AE0FFA9}" type="parTrans" cxnId="{A8E60268-6A6D-4AF4-88EE-DA4831544EF9}">
      <dgm:prSet/>
      <dgm:spPr/>
      <dgm:t>
        <a:bodyPr/>
        <a:lstStyle/>
        <a:p>
          <a:endParaRPr lang="zh-CN" altLang="en-US" sz="1200"/>
        </a:p>
      </dgm:t>
    </dgm:pt>
    <dgm:pt modelId="{0480A251-F020-42ED-BD19-098C3140C915}" type="sibTrans" cxnId="{A8E60268-6A6D-4AF4-88EE-DA4831544EF9}">
      <dgm:prSet/>
      <dgm:spPr/>
      <dgm:t>
        <a:bodyPr/>
        <a:lstStyle/>
        <a:p>
          <a:endParaRPr lang="zh-CN" altLang="en-US" sz="1200"/>
        </a:p>
      </dgm:t>
    </dgm:pt>
    <dgm:pt modelId="{25A4C3AF-B8D3-4300-8CDF-9036100AFC3D}" type="pres">
      <dgm:prSet presAssocID="{035E6E09-A4A5-4C14-8F9E-E9227FEB9257}" presName="Name0" presStyleCnt="0">
        <dgm:presLayoutVars>
          <dgm:dir/>
          <dgm:animLvl val="lvl"/>
          <dgm:resizeHandles val="exact"/>
        </dgm:presLayoutVars>
      </dgm:prSet>
      <dgm:spPr/>
      <dgm:t>
        <a:bodyPr/>
        <a:lstStyle/>
        <a:p>
          <a:endParaRPr lang="zh-CN" altLang="en-US"/>
        </a:p>
      </dgm:t>
    </dgm:pt>
    <dgm:pt modelId="{BD0E1E2E-DDAE-467B-97DD-F2658C1A1B53}" type="pres">
      <dgm:prSet presAssocID="{3FF44E2E-A2F6-4FF1-8964-2ECF2FA5B88E}" presName="linNode" presStyleCnt="0"/>
      <dgm:spPr/>
    </dgm:pt>
    <dgm:pt modelId="{59F1151B-9F2D-46A5-B781-3753BEE3F001}" type="pres">
      <dgm:prSet presAssocID="{3FF44E2E-A2F6-4FF1-8964-2ECF2FA5B88E}" presName="parentText" presStyleLbl="node1" presStyleIdx="0" presStyleCnt="3">
        <dgm:presLayoutVars>
          <dgm:chMax val="1"/>
          <dgm:bulletEnabled val="1"/>
        </dgm:presLayoutVars>
      </dgm:prSet>
      <dgm:spPr/>
      <dgm:t>
        <a:bodyPr/>
        <a:lstStyle/>
        <a:p>
          <a:endParaRPr lang="zh-CN" altLang="en-US"/>
        </a:p>
      </dgm:t>
    </dgm:pt>
    <dgm:pt modelId="{CDAB2525-5DAE-40C0-B58C-01CE04060CA4}" type="pres">
      <dgm:prSet presAssocID="{3FF44E2E-A2F6-4FF1-8964-2ECF2FA5B88E}" presName="descendantText" presStyleLbl="alignAccFollowNode1" presStyleIdx="0" presStyleCnt="3">
        <dgm:presLayoutVars>
          <dgm:bulletEnabled val="1"/>
        </dgm:presLayoutVars>
      </dgm:prSet>
      <dgm:spPr/>
      <dgm:t>
        <a:bodyPr/>
        <a:lstStyle/>
        <a:p>
          <a:endParaRPr lang="zh-CN" altLang="en-US"/>
        </a:p>
      </dgm:t>
    </dgm:pt>
    <dgm:pt modelId="{2C9B371A-B957-490F-AEED-35229FCCD681}" type="pres">
      <dgm:prSet presAssocID="{A5376D3F-CC17-451F-9200-94DEB14149D2}" presName="sp" presStyleCnt="0"/>
      <dgm:spPr/>
    </dgm:pt>
    <dgm:pt modelId="{F9EB33B4-5FD0-4C69-B07A-D5BC4E74F888}" type="pres">
      <dgm:prSet presAssocID="{15A4851D-AD04-45EC-BC0D-13B6DBEFBDC1}" presName="linNode" presStyleCnt="0"/>
      <dgm:spPr/>
    </dgm:pt>
    <dgm:pt modelId="{90D9888C-F3B9-4A4B-AAED-A7DC88B2EDAE}" type="pres">
      <dgm:prSet presAssocID="{15A4851D-AD04-45EC-BC0D-13B6DBEFBDC1}" presName="parentText" presStyleLbl="node1" presStyleIdx="1" presStyleCnt="3">
        <dgm:presLayoutVars>
          <dgm:chMax val="1"/>
          <dgm:bulletEnabled val="1"/>
        </dgm:presLayoutVars>
      </dgm:prSet>
      <dgm:spPr/>
      <dgm:t>
        <a:bodyPr/>
        <a:lstStyle/>
        <a:p>
          <a:endParaRPr lang="zh-CN" altLang="en-US"/>
        </a:p>
      </dgm:t>
    </dgm:pt>
    <dgm:pt modelId="{1F159CB6-ABF1-41A4-8E5F-123757B7A862}" type="pres">
      <dgm:prSet presAssocID="{15A4851D-AD04-45EC-BC0D-13B6DBEFBDC1}" presName="descendantText" presStyleLbl="alignAccFollowNode1" presStyleIdx="1" presStyleCnt="3">
        <dgm:presLayoutVars>
          <dgm:bulletEnabled val="1"/>
        </dgm:presLayoutVars>
      </dgm:prSet>
      <dgm:spPr/>
      <dgm:t>
        <a:bodyPr/>
        <a:lstStyle/>
        <a:p>
          <a:endParaRPr lang="zh-CN" altLang="en-US"/>
        </a:p>
      </dgm:t>
    </dgm:pt>
    <dgm:pt modelId="{764DD341-E585-46A2-B88D-D6CDFB7110E9}" type="pres">
      <dgm:prSet presAssocID="{6A0B198D-1222-437A-8817-3031284025A6}" presName="sp" presStyleCnt="0"/>
      <dgm:spPr/>
    </dgm:pt>
    <dgm:pt modelId="{A6162A57-9BC4-43AB-8FBE-07B07F8A4D77}" type="pres">
      <dgm:prSet presAssocID="{D5819FAA-5EF3-4175-99B5-E4F32F2FEDD3}" presName="linNode" presStyleCnt="0"/>
      <dgm:spPr/>
    </dgm:pt>
    <dgm:pt modelId="{0A4FC664-BEC3-4A3A-8CAB-628401B43B47}" type="pres">
      <dgm:prSet presAssocID="{D5819FAA-5EF3-4175-99B5-E4F32F2FEDD3}" presName="parentText" presStyleLbl="node1" presStyleIdx="2" presStyleCnt="3">
        <dgm:presLayoutVars>
          <dgm:chMax val="1"/>
          <dgm:bulletEnabled val="1"/>
        </dgm:presLayoutVars>
      </dgm:prSet>
      <dgm:spPr/>
      <dgm:t>
        <a:bodyPr/>
        <a:lstStyle/>
        <a:p>
          <a:endParaRPr lang="zh-CN" altLang="en-US"/>
        </a:p>
      </dgm:t>
    </dgm:pt>
    <dgm:pt modelId="{88CED9DC-583A-412C-B3DC-5217FE820C18}" type="pres">
      <dgm:prSet presAssocID="{D5819FAA-5EF3-4175-99B5-E4F32F2FEDD3}" presName="descendantText" presStyleLbl="alignAccFollowNode1" presStyleIdx="2" presStyleCnt="3">
        <dgm:presLayoutVars>
          <dgm:bulletEnabled val="1"/>
        </dgm:presLayoutVars>
      </dgm:prSet>
      <dgm:spPr/>
      <dgm:t>
        <a:bodyPr/>
        <a:lstStyle/>
        <a:p>
          <a:endParaRPr lang="zh-CN" altLang="en-US"/>
        </a:p>
      </dgm:t>
    </dgm:pt>
  </dgm:ptLst>
  <dgm:cxnLst>
    <dgm:cxn modelId="{A8E60268-6A6D-4AF4-88EE-DA4831544EF9}" srcId="{D5819FAA-5EF3-4175-99B5-E4F32F2FEDD3}" destId="{A17C6A8B-596B-4FA8-A6BA-5217123A225C}" srcOrd="0" destOrd="0" parTransId="{0B23D46B-CEBF-400B-A8B8-B6F30AE0FFA9}" sibTransId="{0480A251-F020-42ED-BD19-098C3140C915}"/>
    <dgm:cxn modelId="{E0445536-24F1-4D60-98CB-133C29A60FE0}" srcId="{035E6E09-A4A5-4C14-8F9E-E9227FEB9257}" destId="{D5819FAA-5EF3-4175-99B5-E4F32F2FEDD3}" srcOrd="2" destOrd="0" parTransId="{786195E9-7011-4FBA-BEA6-4198DD4FB8FA}" sibTransId="{3E4DBA70-8F08-4D6C-9046-3520FD86FDDF}"/>
    <dgm:cxn modelId="{94DA9C0F-F96F-47CB-968D-8D6FA54ECC0E}" type="presOf" srcId="{3FF44E2E-A2F6-4FF1-8964-2ECF2FA5B88E}" destId="{59F1151B-9F2D-46A5-B781-3753BEE3F001}" srcOrd="0" destOrd="0" presId="urn:microsoft.com/office/officeart/2005/8/layout/vList5"/>
    <dgm:cxn modelId="{DD712278-4059-4173-BF16-58CABFE469AC}" srcId="{3FF44E2E-A2F6-4FF1-8964-2ECF2FA5B88E}" destId="{64675757-8363-43F1-B60C-86282385FA9C}" srcOrd="0" destOrd="0" parTransId="{7E0F239F-A3DA-47E0-80C9-BFA480B1EED4}" sibTransId="{16199EEC-0151-4A31-9335-8B13EADC227B}"/>
    <dgm:cxn modelId="{978F9DF7-E555-4E43-8007-769607FDC60F}" srcId="{15A4851D-AD04-45EC-BC0D-13B6DBEFBDC1}" destId="{64FCFD9D-9115-4323-AA83-1373EC53DEF5}" srcOrd="0" destOrd="0" parTransId="{F48F87CB-3591-4C96-9654-7250A01190FD}" sibTransId="{36EA5385-56A6-421B-9F5C-B809753CF5C0}"/>
    <dgm:cxn modelId="{72392454-D352-4841-BFCC-5C9D6E0597B7}" srcId="{035E6E09-A4A5-4C14-8F9E-E9227FEB9257}" destId="{15A4851D-AD04-45EC-BC0D-13B6DBEFBDC1}" srcOrd="1" destOrd="0" parTransId="{1706B143-2DF9-4A57-8CBA-699D250D0B91}" sibTransId="{6A0B198D-1222-437A-8817-3031284025A6}"/>
    <dgm:cxn modelId="{B6CDED56-7B4A-49FC-A610-81EC4CF3BE5F}" type="presOf" srcId="{15A4851D-AD04-45EC-BC0D-13B6DBEFBDC1}" destId="{90D9888C-F3B9-4A4B-AAED-A7DC88B2EDAE}" srcOrd="0" destOrd="0" presId="urn:microsoft.com/office/officeart/2005/8/layout/vList5"/>
    <dgm:cxn modelId="{1F094F64-2A5F-4F80-A852-2E91BF9C649C}" srcId="{035E6E09-A4A5-4C14-8F9E-E9227FEB9257}" destId="{3FF44E2E-A2F6-4FF1-8964-2ECF2FA5B88E}" srcOrd="0" destOrd="0" parTransId="{F0A711C6-C9D7-4923-958A-6E60D085F287}" sibTransId="{A5376D3F-CC17-451F-9200-94DEB14149D2}"/>
    <dgm:cxn modelId="{4F97DD8A-B3DB-4351-9294-6D04D98FA295}" type="presOf" srcId="{D5819FAA-5EF3-4175-99B5-E4F32F2FEDD3}" destId="{0A4FC664-BEC3-4A3A-8CAB-628401B43B47}" srcOrd="0" destOrd="0" presId="urn:microsoft.com/office/officeart/2005/8/layout/vList5"/>
    <dgm:cxn modelId="{F0F7776F-7013-41F4-B02F-90AE79513450}" type="presOf" srcId="{035E6E09-A4A5-4C14-8F9E-E9227FEB9257}" destId="{25A4C3AF-B8D3-4300-8CDF-9036100AFC3D}" srcOrd="0" destOrd="0" presId="urn:microsoft.com/office/officeart/2005/8/layout/vList5"/>
    <dgm:cxn modelId="{AA84E7F2-0FF9-484D-949A-75185D93881F}" type="presOf" srcId="{64675757-8363-43F1-B60C-86282385FA9C}" destId="{CDAB2525-5DAE-40C0-B58C-01CE04060CA4}" srcOrd="0" destOrd="0" presId="urn:microsoft.com/office/officeart/2005/8/layout/vList5"/>
    <dgm:cxn modelId="{6B4131DA-6976-45B7-92EA-AEA72B17F3D0}" type="presOf" srcId="{64FCFD9D-9115-4323-AA83-1373EC53DEF5}" destId="{1F159CB6-ABF1-41A4-8E5F-123757B7A862}" srcOrd="0" destOrd="0" presId="urn:microsoft.com/office/officeart/2005/8/layout/vList5"/>
    <dgm:cxn modelId="{5BF31BDB-EFF5-4C11-87D5-8D2EBAE08E08}" type="presOf" srcId="{A17C6A8B-596B-4FA8-A6BA-5217123A225C}" destId="{88CED9DC-583A-412C-B3DC-5217FE820C18}" srcOrd="0" destOrd="0" presId="urn:microsoft.com/office/officeart/2005/8/layout/vList5"/>
    <dgm:cxn modelId="{543389D1-B551-4BC2-A033-34894223B938}" type="presParOf" srcId="{25A4C3AF-B8D3-4300-8CDF-9036100AFC3D}" destId="{BD0E1E2E-DDAE-467B-97DD-F2658C1A1B53}" srcOrd="0" destOrd="0" presId="urn:microsoft.com/office/officeart/2005/8/layout/vList5"/>
    <dgm:cxn modelId="{41770FB2-5F69-4998-BC32-355EB8CAA9BB}" type="presParOf" srcId="{BD0E1E2E-DDAE-467B-97DD-F2658C1A1B53}" destId="{59F1151B-9F2D-46A5-B781-3753BEE3F001}" srcOrd="0" destOrd="0" presId="urn:microsoft.com/office/officeart/2005/8/layout/vList5"/>
    <dgm:cxn modelId="{DAEF2C67-C34E-428A-AA51-1276B69C6331}" type="presParOf" srcId="{BD0E1E2E-DDAE-467B-97DD-F2658C1A1B53}" destId="{CDAB2525-5DAE-40C0-B58C-01CE04060CA4}" srcOrd="1" destOrd="0" presId="urn:microsoft.com/office/officeart/2005/8/layout/vList5"/>
    <dgm:cxn modelId="{30DE49C5-A02B-43DB-B1FA-A9B727D129EF}" type="presParOf" srcId="{25A4C3AF-B8D3-4300-8CDF-9036100AFC3D}" destId="{2C9B371A-B957-490F-AEED-35229FCCD681}" srcOrd="1" destOrd="0" presId="urn:microsoft.com/office/officeart/2005/8/layout/vList5"/>
    <dgm:cxn modelId="{57F0BA95-8336-4EBB-A4B3-AE91B5D3C549}" type="presParOf" srcId="{25A4C3AF-B8D3-4300-8CDF-9036100AFC3D}" destId="{F9EB33B4-5FD0-4C69-B07A-D5BC4E74F888}" srcOrd="2" destOrd="0" presId="urn:microsoft.com/office/officeart/2005/8/layout/vList5"/>
    <dgm:cxn modelId="{E2A9F470-D5D3-4E24-B494-6301D2EA73CC}" type="presParOf" srcId="{F9EB33B4-5FD0-4C69-B07A-D5BC4E74F888}" destId="{90D9888C-F3B9-4A4B-AAED-A7DC88B2EDAE}" srcOrd="0" destOrd="0" presId="urn:microsoft.com/office/officeart/2005/8/layout/vList5"/>
    <dgm:cxn modelId="{F9932EE2-B9B4-47FB-AB79-8578C963D075}" type="presParOf" srcId="{F9EB33B4-5FD0-4C69-B07A-D5BC4E74F888}" destId="{1F159CB6-ABF1-41A4-8E5F-123757B7A862}" srcOrd="1" destOrd="0" presId="urn:microsoft.com/office/officeart/2005/8/layout/vList5"/>
    <dgm:cxn modelId="{27F3EE7B-C1A6-4AAA-8117-45D9994E4576}" type="presParOf" srcId="{25A4C3AF-B8D3-4300-8CDF-9036100AFC3D}" destId="{764DD341-E585-46A2-B88D-D6CDFB7110E9}" srcOrd="3" destOrd="0" presId="urn:microsoft.com/office/officeart/2005/8/layout/vList5"/>
    <dgm:cxn modelId="{C8D41065-3FDB-437A-A418-957F13992081}" type="presParOf" srcId="{25A4C3AF-B8D3-4300-8CDF-9036100AFC3D}" destId="{A6162A57-9BC4-43AB-8FBE-07B07F8A4D77}" srcOrd="4" destOrd="0" presId="urn:microsoft.com/office/officeart/2005/8/layout/vList5"/>
    <dgm:cxn modelId="{8937CA73-5D75-48BE-9C97-137EB4A2B80B}" type="presParOf" srcId="{A6162A57-9BC4-43AB-8FBE-07B07F8A4D77}" destId="{0A4FC664-BEC3-4A3A-8CAB-628401B43B47}" srcOrd="0" destOrd="0" presId="urn:microsoft.com/office/officeart/2005/8/layout/vList5"/>
    <dgm:cxn modelId="{B53A787B-9A0A-4598-85B7-96A09F093945}" type="presParOf" srcId="{A6162A57-9BC4-43AB-8FBE-07B07F8A4D77}" destId="{88CED9DC-583A-412C-B3DC-5217FE820C18}" srcOrd="1" destOrd="0" presId="urn:microsoft.com/office/officeart/2005/8/layout/vList5"/>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35E6E09-A4A5-4C14-8F9E-E9227FEB925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3FF44E2E-A2F6-4FF1-8964-2ECF2FA5B88E}">
      <dgm:prSet phldrT="[文本]" custT="1"/>
      <dgm:spPr/>
      <dgm:t>
        <a:bodyPr/>
        <a:lstStyle/>
        <a:p>
          <a:r>
            <a:rPr lang="zh-CN" altLang="en-US" sz="1200" dirty="0" smtClean="0"/>
            <a:t>订单号查询</a:t>
          </a:r>
          <a:endParaRPr lang="zh-CN" altLang="en-US" sz="1200" dirty="0"/>
        </a:p>
      </dgm:t>
    </dgm:pt>
    <dgm:pt modelId="{F0A711C6-C9D7-4923-958A-6E60D085F287}" type="parTrans" cxnId="{1F094F64-2A5F-4F80-A852-2E91BF9C649C}">
      <dgm:prSet/>
      <dgm:spPr/>
      <dgm:t>
        <a:bodyPr/>
        <a:lstStyle/>
        <a:p>
          <a:endParaRPr lang="zh-CN" altLang="en-US" sz="1200"/>
        </a:p>
      </dgm:t>
    </dgm:pt>
    <dgm:pt modelId="{A5376D3F-CC17-451F-9200-94DEB14149D2}" type="sibTrans" cxnId="{1F094F64-2A5F-4F80-A852-2E91BF9C649C}">
      <dgm:prSet/>
      <dgm:spPr/>
      <dgm:t>
        <a:bodyPr/>
        <a:lstStyle/>
        <a:p>
          <a:endParaRPr lang="zh-CN" altLang="en-US" sz="1200"/>
        </a:p>
      </dgm:t>
    </dgm:pt>
    <dgm:pt modelId="{64675757-8363-43F1-B60C-86282385FA9C}">
      <dgm:prSet phldrT="[文本]" custT="1"/>
      <dgm:spPr/>
      <dgm:t>
        <a:bodyPr/>
        <a:lstStyle/>
        <a:p>
          <a:endParaRPr lang="zh-CN" altLang="en-US" sz="1200" dirty="0"/>
        </a:p>
      </dgm:t>
    </dgm:pt>
    <dgm:pt modelId="{7E0F239F-A3DA-47E0-80C9-BFA480B1EED4}" type="parTrans" cxnId="{DD712278-4059-4173-BF16-58CABFE469AC}">
      <dgm:prSet/>
      <dgm:spPr/>
      <dgm:t>
        <a:bodyPr/>
        <a:lstStyle/>
        <a:p>
          <a:endParaRPr lang="zh-CN" altLang="en-US" sz="1200"/>
        </a:p>
      </dgm:t>
    </dgm:pt>
    <dgm:pt modelId="{16199EEC-0151-4A31-9335-8B13EADC227B}" type="sibTrans" cxnId="{DD712278-4059-4173-BF16-58CABFE469AC}">
      <dgm:prSet/>
      <dgm:spPr/>
      <dgm:t>
        <a:bodyPr/>
        <a:lstStyle/>
        <a:p>
          <a:endParaRPr lang="zh-CN" altLang="en-US" sz="1200"/>
        </a:p>
      </dgm:t>
    </dgm:pt>
    <dgm:pt modelId="{15A4851D-AD04-45EC-BC0D-13B6DBEFBDC1}">
      <dgm:prSet phldrT="[文本]" custT="1"/>
      <dgm:spPr/>
      <dgm:t>
        <a:bodyPr/>
        <a:lstStyle/>
        <a:p>
          <a:r>
            <a:rPr lang="zh-CN" altLang="en-US" sz="1200" dirty="0" smtClean="0"/>
            <a:t>名称查询</a:t>
          </a:r>
          <a:endParaRPr lang="zh-CN" altLang="en-US" sz="1200" dirty="0"/>
        </a:p>
      </dgm:t>
    </dgm:pt>
    <dgm:pt modelId="{1706B143-2DF9-4A57-8CBA-699D250D0B91}" type="parTrans" cxnId="{72392454-D352-4841-BFCC-5C9D6E0597B7}">
      <dgm:prSet/>
      <dgm:spPr/>
      <dgm:t>
        <a:bodyPr/>
        <a:lstStyle/>
        <a:p>
          <a:endParaRPr lang="zh-CN" altLang="en-US" sz="1200"/>
        </a:p>
      </dgm:t>
    </dgm:pt>
    <dgm:pt modelId="{6A0B198D-1222-437A-8817-3031284025A6}" type="sibTrans" cxnId="{72392454-D352-4841-BFCC-5C9D6E0597B7}">
      <dgm:prSet/>
      <dgm:spPr/>
      <dgm:t>
        <a:bodyPr/>
        <a:lstStyle/>
        <a:p>
          <a:endParaRPr lang="zh-CN" altLang="en-US" sz="1200"/>
        </a:p>
      </dgm:t>
    </dgm:pt>
    <dgm:pt modelId="{64FCFD9D-9115-4323-AA83-1373EC53DEF5}">
      <dgm:prSet phldrT="[文本]" custT="1"/>
      <dgm:spPr/>
      <dgm:t>
        <a:bodyPr/>
        <a:lstStyle/>
        <a:p>
          <a:r>
            <a:rPr lang="zh-CN" altLang="en-US" sz="1200" dirty="0" smtClean="0"/>
            <a:t>名称模糊查询</a:t>
          </a:r>
          <a:endParaRPr lang="zh-CN" altLang="en-US" sz="1200" dirty="0"/>
        </a:p>
      </dgm:t>
    </dgm:pt>
    <dgm:pt modelId="{F48F87CB-3591-4C96-9654-7250A01190FD}" type="parTrans" cxnId="{978F9DF7-E555-4E43-8007-769607FDC60F}">
      <dgm:prSet/>
      <dgm:spPr/>
      <dgm:t>
        <a:bodyPr/>
        <a:lstStyle/>
        <a:p>
          <a:endParaRPr lang="zh-CN" altLang="en-US" sz="1200"/>
        </a:p>
      </dgm:t>
    </dgm:pt>
    <dgm:pt modelId="{36EA5385-56A6-421B-9F5C-B809753CF5C0}" type="sibTrans" cxnId="{978F9DF7-E555-4E43-8007-769607FDC60F}">
      <dgm:prSet/>
      <dgm:spPr/>
      <dgm:t>
        <a:bodyPr/>
        <a:lstStyle/>
        <a:p>
          <a:endParaRPr lang="zh-CN" altLang="en-US" sz="1200"/>
        </a:p>
      </dgm:t>
    </dgm:pt>
    <dgm:pt modelId="{D5819FAA-5EF3-4175-99B5-E4F32F2FEDD3}">
      <dgm:prSet phldrT="[文本]" custT="1"/>
      <dgm:spPr/>
      <dgm:t>
        <a:bodyPr/>
        <a:lstStyle/>
        <a:p>
          <a:r>
            <a:rPr lang="zh-CN" altLang="en-US" sz="1200" dirty="0" smtClean="0"/>
            <a:t>日期查询</a:t>
          </a:r>
          <a:endParaRPr lang="zh-CN" altLang="en-US" sz="1200" dirty="0"/>
        </a:p>
      </dgm:t>
    </dgm:pt>
    <dgm:pt modelId="{786195E9-7011-4FBA-BEA6-4198DD4FB8FA}" type="parTrans" cxnId="{E0445536-24F1-4D60-98CB-133C29A60FE0}">
      <dgm:prSet/>
      <dgm:spPr/>
      <dgm:t>
        <a:bodyPr/>
        <a:lstStyle/>
        <a:p>
          <a:endParaRPr lang="zh-CN" altLang="en-US" sz="1200"/>
        </a:p>
      </dgm:t>
    </dgm:pt>
    <dgm:pt modelId="{3E4DBA70-8F08-4D6C-9046-3520FD86FDDF}" type="sibTrans" cxnId="{E0445536-24F1-4D60-98CB-133C29A60FE0}">
      <dgm:prSet/>
      <dgm:spPr/>
      <dgm:t>
        <a:bodyPr/>
        <a:lstStyle/>
        <a:p>
          <a:endParaRPr lang="zh-CN" altLang="en-US" sz="1200"/>
        </a:p>
      </dgm:t>
    </dgm:pt>
    <dgm:pt modelId="{A17C6A8B-596B-4FA8-A6BA-5217123A225C}">
      <dgm:prSet phldrT="[文本]" custT="1"/>
      <dgm:spPr/>
      <dgm:t>
        <a:bodyPr/>
        <a:lstStyle/>
        <a:p>
          <a:r>
            <a:rPr lang="zh-CN" altLang="en-US" sz="1200" dirty="0" smtClean="0"/>
            <a:t>可以选择日期范围</a:t>
          </a:r>
          <a:endParaRPr lang="zh-CN" altLang="en-US" sz="1200" dirty="0"/>
        </a:p>
      </dgm:t>
    </dgm:pt>
    <dgm:pt modelId="{0B23D46B-CEBF-400B-A8B8-B6F30AE0FFA9}" type="parTrans" cxnId="{A8E60268-6A6D-4AF4-88EE-DA4831544EF9}">
      <dgm:prSet/>
      <dgm:spPr/>
      <dgm:t>
        <a:bodyPr/>
        <a:lstStyle/>
        <a:p>
          <a:endParaRPr lang="zh-CN" altLang="en-US" sz="1200"/>
        </a:p>
      </dgm:t>
    </dgm:pt>
    <dgm:pt modelId="{0480A251-F020-42ED-BD19-098C3140C915}" type="sibTrans" cxnId="{A8E60268-6A6D-4AF4-88EE-DA4831544EF9}">
      <dgm:prSet/>
      <dgm:spPr/>
      <dgm:t>
        <a:bodyPr/>
        <a:lstStyle/>
        <a:p>
          <a:endParaRPr lang="zh-CN" altLang="en-US" sz="1200"/>
        </a:p>
      </dgm:t>
    </dgm:pt>
    <dgm:pt modelId="{25A4C3AF-B8D3-4300-8CDF-9036100AFC3D}" type="pres">
      <dgm:prSet presAssocID="{035E6E09-A4A5-4C14-8F9E-E9227FEB9257}" presName="Name0" presStyleCnt="0">
        <dgm:presLayoutVars>
          <dgm:dir/>
          <dgm:animLvl val="lvl"/>
          <dgm:resizeHandles val="exact"/>
        </dgm:presLayoutVars>
      </dgm:prSet>
      <dgm:spPr/>
      <dgm:t>
        <a:bodyPr/>
        <a:lstStyle/>
        <a:p>
          <a:endParaRPr lang="zh-CN" altLang="en-US"/>
        </a:p>
      </dgm:t>
    </dgm:pt>
    <dgm:pt modelId="{BD0E1E2E-DDAE-467B-97DD-F2658C1A1B53}" type="pres">
      <dgm:prSet presAssocID="{3FF44E2E-A2F6-4FF1-8964-2ECF2FA5B88E}" presName="linNode" presStyleCnt="0"/>
      <dgm:spPr/>
    </dgm:pt>
    <dgm:pt modelId="{59F1151B-9F2D-46A5-B781-3753BEE3F001}" type="pres">
      <dgm:prSet presAssocID="{3FF44E2E-A2F6-4FF1-8964-2ECF2FA5B88E}" presName="parentText" presStyleLbl="node1" presStyleIdx="0" presStyleCnt="3" custLinFactNeighborX="-3750" custLinFactNeighborY="-151">
        <dgm:presLayoutVars>
          <dgm:chMax val="1"/>
          <dgm:bulletEnabled val="1"/>
        </dgm:presLayoutVars>
      </dgm:prSet>
      <dgm:spPr/>
      <dgm:t>
        <a:bodyPr/>
        <a:lstStyle/>
        <a:p>
          <a:endParaRPr lang="zh-CN" altLang="en-US"/>
        </a:p>
      </dgm:t>
    </dgm:pt>
    <dgm:pt modelId="{CDAB2525-5DAE-40C0-B58C-01CE04060CA4}" type="pres">
      <dgm:prSet presAssocID="{3FF44E2E-A2F6-4FF1-8964-2ECF2FA5B88E}" presName="descendantText" presStyleLbl="alignAccFollowNode1" presStyleIdx="0" presStyleCnt="3">
        <dgm:presLayoutVars>
          <dgm:bulletEnabled val="1"/>
        </dgm:presLayoutVars>
      </dgm:prSet>
      <dgm:spPr/>
      <dgm:t>
        <a:bodyPr/>
        <a:lstStyle/>
        <a:p>
          <a:endParaRPr lang="zh-CN" altLang="en-US"/>
        </a:p>
      </dgm:t>
    </dgm:pt>
    <dgm:pt modelId="{2C9B371A-B957-490F-AEED-35229FCCD681}" type="pres">
      <dgm:prSet presAssocID="{A5376D3F-CC17-451F-9200-94DEB14149D2}" presName="sp" presStyleCnt="0"/>
      <dgm:spPr/>
    </dgm:pt>
    <dgm:pt modelId="{F9EB33B4-5FD0-4C69-B07A-D5BC4E74F888}" type="pres">
      <dgm:prSet presAssocID="{15A4851D-AD04-45EC-BC0D-13B6DBEFBDC1}" presName="linNode" presStyleCnt="0"/>
      <dgm:spPr/>
    </dgm:pt>
    <dgm:pt modelId="{90D9888C-F3B9-4A4B-AAED-A7DC88B2EDAE}" type="pres">
      <dgm:prSet presAssocID="{15A4851D-AD04-45EC-BC0D-13B6DBEFBDC1}" presName="parentText" presStyleLbl="node1" presStyleIdx="1" presStyleCnt="3">
        <dgm:presLayoutVars>
          <dgm:chMax val="1"/>
          <dgm:bulletEnabled val="1"/>
        </dgm:presLayoutVars>
      </dgm:prSet>
      <dgm:spPr/>
      <dgm:t>
        <a:bodyPr/>
        <a:lstStyle/>
        <a:p>
          <a:endParaRPr lang="zh-CN" altLang="en-US"/>
        </a:p>
      </dgm:t>
    </dgm:pt>
    <dgm:pt modelId="{1F159CB6-ABF1-41A4-8E5F-123757B7A862}" type="pres">
      <dgm:prSet presAssocID="{15A4851D-AD04-45EC-BC0D-13B6DBEFBDC1}" presName="descendantText" presStyleLbl="alignAccFollowNode1" presStyleIdx="1" presStyleCnt="3">
        <dgm:presLayoutVars>
          <dgm:bulletEnabled val="1"/>
        </dgm:presLayoutVars>
      </dgm:prSet>
      <dgm:spPr/>
      <dgm:t>
        <a:bodyPr/>
        <a:lstStyle/>
        <a:p>
          <a:endParaRPr lang="zh-CN" altLang="en-US"/>
        </a:p>
      </dgm:t>
    </dgm:pt>
    <dgm:pt modelId="{764DD341-E585-46A2-B88D-D6CDFB7110E9}" type="pres">
      <dgm:prSet presAssocID="{6A0B198D-1222-437A-8817-3031284025A6}" presName="sp" presStyleCnt="0"/>
      <dgm:spPr/>
    </dgm:pt>
    <dgm:pt modelId="{A6162A57-9BC4-43AB-8FBE-07B07F8A4D77}" type="pres">
      <dgm:prSet presAssocID="{D5819FAA-5EF3-4175-99B5-E4F32F2FEDD3}" presName="linNode" presStyleCnt="0"/>
      <dgm:spPr/>
    </dgm:pt>
    <dgm:pt modelId="{0A4FC664-BEC3-4A3A-8CAB-628401B43B47}" type="pres">
      <dgm:prSet presAssocID="{D5819FAA-5EF3-4175-99B5-E4F32F2FEDD3}" presName="parentText" presStyleLbl="node1" presStyleIdx="2" presStyleCnt="3">
        <dgm:presLayoutVars>
          <dgm:chMax val="1"/>
          <dgm:bulletEnabled val="1"/>
        </dgm:presLayoutVars>
      </dgm:prSet>
      <dgm:spPr/>
      <dgm:t>
        <a:bodyPr/>
        <a:lstStyle/>
        <a:p>
          <a:endParaRPr lang="zh-CN" altLang="en-US"/>
        </a:p>
      </dgm:t>
    </dgm:pt>
    <dgm:pt modelId="{88CED9DC-583A-412C-B3DC-5217FE820C18}" type="pres">
      <dgm:prSet presAssocID="{D5819FAA-5EF3-4175-99B5-E4F32F2FEDD3}" presName="descendantText" presStyleLbl="alignAccFollowNode1" presStyleIdx="2" presStyleCnt="3" custLinFactNeighborX="1" custLinFactNeighborY="-15625">
        <dgm:presLayoutVars>
          <dgm:bulletEnabled val="1"/>
        </dgm:presLayoutVars>
      </dgm:prSet>
      <dgm:spPr/>
      <dgm:t>
        <a:bodyPr/>
        <a:lstStyle/>
        <a:p>
          <a:endParaRPr lang="zh-CN" altLang="en-US"/>
        </a:p>
      </dgm:t>
    </dgm:pt>
  </dgm:ptLst>
  <dgm:cxnLst>
    <dgm:cxn modelId="{E0445536-24F1-4D60-98CB-133C29A60FE0}" srcId="{035E6E09-A4A5-4C14-8F9E-E9227FEB9257}" destId="{D5819FAA-5EF3-4175-99B5-E4F32F2FEDD3}" srcOrd="2" destOrd="0" parTransId="{786195E9-7011-4FBA-BEA6-4198DD4FB8FA}" sibTransId="{3E4DBA70-8F08-4D6C-9046-3520FD86FDDF}"/>
    <dgm:cxn modelId="{B5D78432-9B0D-408A-8185-072020C1C66E}" type="presOf" srcId="{A17C6A8B-596B-4FA8-A6BA-5217123A225C}" destId="{88CED9DC-583A-412C-B3DC-5217FE820C18}" srcOrd="0" destOrd="0" presId="urn:microsoft.com/office/officeart/2005/8/layout/vList5"/>
    <dgm:cxn modelId="{A8E60268-6A6D-4AF4-88EE-DA4831544EF9}" srcId="{D5819FAA-5EF3-4175-99B5-E4F32F2FEDD3}" destId="{A17C6A8B-596B-4FA8-A6BA-5217123A225C}" srcOrd="0" destOrd="0" parTransId="{0B23D46B-CEBF-400B-A8B8-B6F30AE0FFA9}" sibTransId="{0480A251-F020-42ED-BD19-098C3140C915}"/>
    <dgm:cxn modelId="{3AA66196-969F-4FC8-BCE5-26A689B6872F}" type="presOf" srcId="{64675757-8363-43F1-B60C-86282385FA9C}" destId="{CDAB2525-5DAE-40C0-B58C-01CE04060CA4}" srcOrd="0" destOrd="0" presId="urn:microsoft.com/office/officeart/2005/8/layout/vList5"/>
    <dgm:cxn modelId="{DD712278-4059-4173-BF16-58CABFE469AC}" srcId="{3FF44E2E-A2F6-4FF1-8964-2ECF2FA5B88E}" destId="{64675757-8363-43F1-B60C-86282385FA9C}" srcOrd="0" destOrd="0" parTransId="{7E0F239F-A3DA-47E0-80C9-BFA480B1EED4}" sibTransId="{16199EEC-0151-4A31-9335-8B13EADC227B}"/>
    <dgm:cxn modelId="{8CF6607A-7B51-4B9C-BD51-E888A435ACF2}" type="presOf" srcId="{035E6E09-A4A5-4C14-8F9E-E9227FEB9257}" destId="{25A4C3AF-B8D3-4300-8CDF-9036100AFC3D}" srcOrd="0" destOrd="0" presId="urn:microsoft.com/office/officeart/2005/8/layout/vList5"/>
    <dgm:cxn modelId="{978F9DF7-E555-4E43-8007-769607FDC60F}" srcId="{15A4851D-AD04-45EC-BC0D-13B6DBEFBDC1}" destId="{64FCFD9D-9115-4323-AA83-1373EC53DEF5}" srcOrd="0" destOrd="0" parTransId="{F48F87CB-3591-4C96-9654-7250A01190FD}" sibTransId="{36EA5385-56A6-421B-9F5C-B809753CF5C0}"/>
    <dgm:cxn modelId="{72392454-D352-4841-BFCC-5C9D6E0597B7}" srcId="{035E6E09-A4A5-4C14-8F9E-E9227FEB9257}" destId="{15A4851D-AD04-45EC-BC0D-13B6DBEFBDC1}" srcOrd="1" destOrd="0" parTransId="{1706B143-2DF9-4A57-8CBA-699D250D0B91}" sibTransId="{6A0B198D-1222-437A-8817-3031284025A6}"/>
    <dgm:cxn modelId="{6AB6808E-F136-4277-A230-6B378C934D8B}" type="presOf" srcId="{64FCFD9D-9115-4323-AA83-1373EC53DEF5}" destId="{1F159CB6-ABF1-41A4-8E5F-123757B7A862}" srcOrd="0" destOrd="0" presId="urn:microsoft.com/office/officeart/2005/8/layout/vList5"/>
    <dgm:cxn modelId="{1F094F64-2A5F-4F80-A852-2E91BF9C649C}" srcId="{035E6E09-A4A5-4C14-8F9E-E9227FEB9257}" destId="{3FF44E2E-A2F6-4FF1-8964-2ECF2FA5B88E}" srcOrd="0" destOrd="0" parTransId="{F0A711C6-C9D7-4923-958A-6E60D085F287}" sibTransId="{A5376D3F-CC17-451F-9200-94DEB14149D2}"/>
    <dgm:cxn modelId="{EFD5C4E9-736F-43CA-B720-C35E39A8373A}" type="presOf" srcId="{15A4851D-AD04-45EC-BC0D-13B6DBEFBDC1}" destId="{90D9888C-F3B9-4A4B-AAED-A7DC88B2EDAE}" srcOrd="0" destOrd="0" presId="urn:microsoft.com/office/officeart/2005/8/layout/vList5"/>
    <dgm:cxn modelId="{ACFE0F26-F10F-4221-A0AF-7F087A2869F4}" type="presOf" srcId="{3FF44E2E-A2F6-4FF1-8964-2ECF2FA5B88E}" destId="{59F1151B-9F2D-46A5-B781-3753BEE3F001}" srcOrd="0" destOrd="0" presId="urn:microsoft.com/office/officeart/2005/8/layout/vList5"/>
    <dgm:cxn modelId="{DE8CDFF1-0944-4C39-836C-3F230C3CF246}" type="presOf" srcId="{D5819FAA-5EF3-4175-99B5-E4F32F2FEDD3}" destId="{0A4FC664-BEC3-4A3A-8CAB-628401B43B47}" srcOrd="0" destOrd="0" presId="urn:microsoft.com/office/officeart/2005/8/layout/vList5"/>
    <dgm:cxn modelId="{C4370BAF-0349-4344-BFE5-5D146CB85929}" type="presParOf" srcId="{25A4C3AF-B8D3-4300-8CDF-9036100AFC3D}" destId="{BD0E1E2E-DDAE-467B-97DD-F2658C1A1B53}" srcOrd="0" destOrd="0" presId="urn:microsoft.com/office/officeart/2005/8/layout/vList5"/>
    <dgm:cxn modelId="{1312E8BF-DB7E-4631-9283-D2CDD0F962E5}" type="presParOf" srcId="{BD0E1E2E-DDAE-467B-97DD-F2658C1A1B53}" destId="{59F1151B-9F2D-46A5-B781-3753BEE3F001}" srcOrd="0" destOrd="0" presId="urn:microsoft.com/office/officeart/2005/8/layout/vList5"/>
    <dgm:cxn modelId="{CC9638D7-EE40-4401-9C7D-2B5F4FF23BCD}" type="presParOf" srcId="{BD0E1E2E-DDAE-467B-97DD-F2658C1A1B53}" destId="{CDAB2525-5DAE-40C0-B58C-01CE04060CA4}" srcOrd="1" destOrd="0" presId="urn:microsoft.com/office/officeart/2005/8/layout/vList5"/>
    <dgm:cxn modelId="{983E5DBC-0876-4443-86F2-A28AD1B3E199}" type="presParOf" srcId="{25A4C3AF-B8D3-4300-8CDF-9036100AFC3D}" destId="{2C9B371A-B957-490F-AEED-35229FCCD681}" srcOrd="1" destOrd="0" presId="urn:microsoft.com/office/officeart/2005/8/layout/vList5"/>
    <dgm:cxn modelId="{AEEDB7A3-7978-4B4E-BCA9-CB8C741F06A7}" type="presParOf" srcId="{25A4C3AF-B8D3-4300-8CDF-9036100AFC3D}" destId="{F9EB33B4-5FD0-4C69-B07A-D5BC4E74F888}" srcOrd="2" destOrd="0" presId="urn:microsoft.com/office/officeart/2005/8/layout/vList5"/>
    <dgm:cxn modelId="{3C679B63-687D-45CC-852D-819AB3B9AC3A}" type="presParOf" srcId="{F9EB33B4-5FD0-4C69-B07A-D5BC4E74F888}" destId="{90D9888C-F3B9-4A4B-AAED-A7DC88B2EDAE}" srcOrd="0" destOrd="0" presId="urn:microsoft.com/office/officeart/2005/8/layout/vList5"/>
    <dgm:cxn modelId="{35C1F838-EAC5-4630-8211-C4A7A596CA38}" type="presParOf" srcId="{F9EB33B4-5FD0-4C69-B07A-D5BC4E74F888}" destId="{1F159CB6-ABF1-41A4-8E5F-123757B7A862}" srcOrd="1" destOrd="0" presId="urn:microsoft.com/office/officeart/2005/8/layout/vList5"/>
    <dgm:cxn modelId="{5F4CB5B9-3047-4B42-B528-CC717B5FBB1D}" type="presParOf" srcId="{25A4C3AF-B8D3-4300-8CDF-9036100AFC3D}" destId="{764DD341-E585-46A2-B88D-D6CDFB7110E9}" srcOrd="3" destOrd="0" presId="urn:microsoft.com/office/officeart/2005/8/layout/vList5"/>
    <dgm:cxn modelId="{A24F175B-289C-4217-8FD3-5CC59C6B679B}" type="presParOf" srcId="{25A4C3AF-B8D3-4300-8CDF-9036100AFC3D}" destId="{A6162A57-9BC4-43AB-8FBE-07B07F8A4D77}" srcOrd="4" destOrd="0" presId="urn:microsoft.com/office/officeart/2005/8/layout/vList5"/>
    <dgm:cxn modelId="{E2B7F051-0EF8-4381-840E-823C0DAD5760}" type="presParOf" srcId="{A6162A57-9BC4-43AB-8FBE-07B07F8A4D77}" destId="{0A4FC664-BEC3-4A3A-8CAB-628401B43B47}" srcOrd="0" destOrd="0" presId="urn:microsoft.com/office/officeart/2005/8/layout/vList5"/>
    <dgm:cxn modelId="{44565978-B3B5-4B91-9C04-BECC1C5F149D}" type="presParOf" srcId="{A6162A57-9BC4-43AB-8FBE-07B07F8A4D77}" destId="{88CED9DC-583A-412C-B3DC-5217FE820C18}" srcOrd="1" destOrd="0" presId="urn:microsoft.com/office/officeart/2005/8/layout/vList5"/>
  </dgm:cxnLst>
  <dgm:bg/>
  <dgm:whole/>
</dgm:dataModel>
</file>

<file path=ppt/diagrams/data18.xml><?xml version="1.0" encoding="utf-8"?>
<dgm:dataModel xmlns:dgm="http://schemas.openxmlformats.org/drawingml/2006/diagram" xmlns:a="http://schemas.openxmlformats.org/drawingml/2006/main">
  <dgm:ptLst>
    <dgm:pt modelId="{035E6E09-A4A5-4C14-8F9E-E9227FEB925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3FF44E2E-A2F6-4FF1-8964-2ECF2FA5B88E}">
      <dgm:prSet phldrT="[文本]" custT="1"/>
      <dgm:spPr/>
      <dgm:t>
        <a:bodyPr/>
        <a:lstStyle/>
        <a:p>
          <a:r>
            <a:rPr lang="zh-CN" altLang="en-US" sz="1200" dirty="0" smtClean="0"/>
            <a:t>订单号查询</a:t>
          </a:r>
          <a:endParaRPr lang="zh-CN" altLang="en-US" sz="1200" dirty="0"/>
        </a:p>
      </dgm:t>
    </dgm:pt>
    <dgm:pt modelId="{F0A711C6-C9D7-4923-958A-6E60D085F287}" type="parTrans" cxnId="{1F094F64-2A5F-4F80-A852-2E91BF9C649C}">
      <dgm:prSet/>
      <dgm:spPr/>
      <dgm:t>
        <a:bodyPr/>
        <a:lstStyle/>
        <a:p>
          <a:endParaRPr lang="zh-CN" altLang="en-US" sz="1200"/>
        </a:p>
      </dgm:t>
    </dgm:pt>
    <dgm:pt modelId="{A5376D3F-CC17-451F-9200-94DEB14149D2}" type="sibTrans" cxnId="{1F094F64-2A5F-4F80-A852-2E91BF9C649C}">
      <dgm:prSet/>
      <dgm:spPr/>
      <dgm:t>
        <a:bodyPr/>
        <a:lstStyle/>
        <a:p>
          <a:endParaRPr lang="zh-CN" altLang="en-US" sz="1200"/>
        </a:p>
      </dgm:t>
    </dgm:pt>
    <dgm:pt modelId="{64675757-8363-43F1-B60C-86282385FA9C}">
      <dgm:prSet phldrT="[文本]" custT="1"/>
      <dgm:spPr/>
      <dgm:t>
        <a:bodyPr/>
        <a:lstStyle/>
        <a:p>
          <a:endParaRPr lang="zh-CN" altLang="en-US" sz="1200" dirty="0"/>
        </a:p>
      </dgm:t>
    </dgm:pt>
    <dgm:pt modelId="{7E0F239F-A3DA-47E0-80C9-BFA480B1EED4}" type="parTrans" cxnId="{DD712278-4059-4173-BF16-58CABFE469AC}">
      <dgm:prSet/>
      <dgm:spPr/>
      <dgm:t>
        <a:bodyPr/>
        <a:lstStyle/>
        <a:p>
          <a:endParaRPr lang="zh-CN" altLang="en-US" sz="1200"/>
        </a:p>
      </dgm:t>
    </dgm:pt>
    <dgm:pt modelId="{16199EEC-0151-4A31-9335-8B13EADC227B}" type="sibTrans" cxnId="{DD712278-4059-4173-BF16-58CABFE469AC}">
      <dgm:prSet/>
      <dgm:spPr/>
      <dgm:t>
        <a:bodyPr/>
        <a:lstStyle/>
        <a:p>
          <a:endParaRPr lang="zh-CN" altLang="en-US" sz="1200"/>
        </a:p>
      </dgm:t>
    </dgm:pt>
    <dgm:pt modelId="{15A4851D-AD04-45EC-BC0D-13B6DBEFBDC1}">
      <dgm:prSet phldrT="[文本]" custT="1"/>
      <dgm:spPr/>
      <dgm:t>
        <a:bodyPr/>
        <a:lstStyle/>
        <a:p>
          <a:r>
            <a:rPr lang="zh-CN" altLang="en-US" sz="1200" dirty="0" smtClean="0"/>
            <a:t>名称查询</a:t>
          </a:r>
          <a:endParaRPr lang="zh-CN" altLang="en-US" sz="1200" dirty="0"/>
        </a:p>
      </dgm:t>
    </dgm:pt>
    <dgm:pt modelId="{1706B143-2DF9-4A57-8CBA-699D250D0B91}" type="parTrans" cxnId="{72392454-D352-4841-BFCC-5C9D6E0597B7}">
      <dgm:prSet/>
      <dgm:spPr/>
      <dgm:t>
        <a:bodyPr/>
        <a:lstStyle/>
        <a:p>
          <a:endParaRPr lang="zh-CN" altLang="en-US" sz="1200"/>
        </a:p>
      </dgm:t>
    </dgm:pt>
    <dgm:pt modelId="{6A0B198D-1222-437A-8817-3031284025A6}" type="sibTrans" cxnId="{72392454-D352-4841-BFCC-5C9D6E0597B7}">
      <dgm:prSet/>
      <dgm:spPr/>
      <dgm:t>
        <a:bodyPr/>
        <a:lstStyle/>
        <a:p>
          <a:endParaRPr lang="zh-CN" altLang="en-US" sz="1200"/>
        </a:p>
      </dgm:t>
    </dgm:pt>
    <dgm:pt modelId="{64FCFD9D-9115-4323-AA83-1373EC53DEF5}">
      <dgm:prSet phldrT="[文本]" custT="1"/>
      <dgm:spPr/>
      <dgm:t>
        <a:bodyPr/>
        <a:lstStyle/>
        <a:p>
          <a:r>
            <a:rPr lang="zh-CN" altLang="en-US" sz="1200" dirty="0" smtClean="0"/>
            <a:t>名称模糊查询</a:t>
          </a:r>
          <a:endParaRPr lang="zh-CN" altLang="en-US" sz="1200" dirty="0"/>
        </a:p>
      </dgm:t>
    </dgm:pt>
    <dgm:pt modelId="{F48F87CB-3591-4C96-9654-7250A01190FD}" type="parTrans" cxnId="{978F9DF7-E555-4E43-8007-769607FDC60F}">
      <dgm:prSet/>
      <dgm:spPr/>
      <dgm:t>
        <a:bodyPr/>
        <a:lstStyle/>
        <a:p>
          <a:endParaRPr lang="zh-CN" altLang="en-US" sz="1200"/>
        </a:p>
      </dgm:t>
    </dgm:pt>
    <dgm:pt modelId="{36EA5385-56A6-421B-9F5C-B809753CF5C0}" type="sibTrans" cxnId="{978F9DF7-E555-4E43-8007-769607FDC60F}">
      <dgm:prSet/>
      <dgm:spPr/>
      <dgm:t>
        <a:bodyPr/>
        <a:lstStyle/>
        <a:p>
          <a:endParaRPr lang="zh-CN" altLang="en-US" sz="1200"/>
        </a:p>
      </dgm:t>
    </dgm:pt>
    <dgm:pt modelId="{25A4C3AF-B8D3-4300-8CDF-9036100AFC3D}" type="pres">
      <dgm:prSet presAssocID="{035E6E09-A4A5-4C14-8F9E-E9227FEB9257}" presName="Name0" presStyleCnt="0">
        <dgm:presLayoutVars>
          <dgm:dir/>
          <dgm:animLvl val="lvl"/>
          <dgm:resizeHandles val="exact"/>
        </dgm:presLayoutVars>
      </dgm:prSet>
      <dgm:spPr/>
      <dgm:t>
        <a:bodyPr/>
        <a:lstStyle/>
        <a:p>
          <a:endParaRPr lang="zh-CN" altLang="en-US"/>
        </a:p>
      </dgm:t>
    </dgm:pt>
    <dgm:pt modelId="{BD0E1E2E-DDAE-467B-97DD-F2658C1A1B53}" type="pres">
      <dgm:prSet presAssocID="{3FF44E2E-A2F6-4FF1-8964-2ECF2FA5B88E}" presName="linNode" presStyleCnt="0"/>
      <dgm:spPr/>
    </dgm:pt>
    <dgm:pt modelId="{59F1151B-9F2D-46A5-B781-3753BEE3F001}" type="pres">
      <dgm:prSet presAssocID="{3FF44E2E-A2F6-4FF1-8964-2ECF2FA5B88E}" presName="parentText" presStyleLbl="node1" presStyleIdx="0" presStyleCnt="2" custLinFactNeighborX="-3750" custLinFactNeighborY="-151">
        <dgm:presLayoutVars>
          <dgm:chMax val="1"/>
          <dgm:bulletEnabled val="1"/>
        </dgm:presLayoutVars>
      </dgm:prSet>
      <dgm:spPr/>
      <dgm:t>
        <a:bodyPr/>
        <a:lstStyle/>
        <a:p>
          <a:endParaRPr lang="zh-CN" altLang="en-US"/>
        </a:p>
      </dgm:t>
    </dgm:pt>
    <dgm:pt modelId="{CDAB2525-5DAE-40C0-B58C-01CE04060CA4}" type="pres">
      <dgm:prSet presAssocID="{3FF44E2E-A2F6-4FF1-8964-2ECF2FA5B88E}" presName="descendantText" presStyleLbl="alignAccFollowNode1" presStyleIdx="0" presStyleCnt="2">
        <dgm:presLayoutVars>
          <dgm:bulletEnabled val="1"/>
        </dgm:presLayoutVars>
      </dgm:prSet>
      <dgm:spPr/>
      <dgm:t>
        <a:bodyPr/>
        <a:lstStyle/>
        <a:p>
          <a:endParaRPr lang="zh-CN" altLang="en-US"/>
        </a:p>
      </dgm:t>
    </dgm:pt>
    <dgm:pt modelId="{2C9B371A-B957-490F-AEED-35229FCCD681}" type="pres">
      <dgm:prSet presAssocID="{A5376D3F-CC17-451F-9200-94DEB14149D2}" presName="sp" presStyleCnt="0"/>
      <dgm:spPr/>
    </dgm:pt>
    <dgm:pt modelId="{F9EB33B4-5FD0-4C69-B07A-D5BC4E74F888}" type="pres">
      <dgm:prSet presAssocID="{15A4851D-AD04-45EC-BC0D-13B6DBEFBDC1}" presName="linNode" presStyleCnt="0"/>
      <dgm:spPr/>
    </dgm:pt>
    <dgm:pt modelId="{90D9888C-F3B9-4A4B-AAED-A7DC88B2EDAE}" type="pres">
      <dgm:prSet presAssocID="{15A4851D-AD04-45EC-BC0D-13B6DBEFBDC1}" presName="parentText" presStyleLbl="node1" presStyleIdx="1" presStyleCnt="2">
        <dgm:presLayoutVars>
          <dgm:chMax val="1"/>
          <dgm:bulletEnabled val="1"/>
        </dgm:presLayoutVars>
      </dgm:prSet>
      <dgm:spPr/>
      <dgm:t>
        <a:bodyPr/>
        <a:lstStyle/>
        <a:p>
          <a:endParaRPr lang="zh-CN" altLang="en-US"/>
        </a:p>
      </dgm:t>
    </dgm:pt>
    <dgm:pt modelId="{1F159CB6-ABF1-41A4-8E5F-123757B7A862}" type="pres">
      <dgm:prSet presAssocID="{15A4851D-AD04-45EC-BC0D-13B6DBEFBDC1}" presName="descendantText" presStyleLbl="alignAccFollowNode1" presStyleIdx="1" presStyleCnt="2">
        <dgm:presLayoutVars>
          <dgm:bulletEnabled val="1"/>
        </dgm:presLayoutVars>
      </dgm:prSet>
      <dgm:spPr/>
      <dgm:t>
        <a:bodyPr/>
        <a:lstStyle/>
        <a:p>
          <a:endParaRPr lang="zh-CN" altLang="en-US"/>
        </a:p>
      </dgm:t>
    </dgm:pt>
  </dgm:ptLst>
  <dgm:cxnLst>
    <dgm:cxn modelId="{97DFC6A0-ABD8-4AC6-933D-211DFF4BFA62}" type="presOf" srcId="{15A4851D-AD04-45EC-BC0D-13B6DBEFBDC1}" destId="{90D9888C-F3B9-4A4B-AAED-A7DC88B2EDAE}" srcOrd="0" destOrd="0" presId="urn:microsoft.com/office/officeart/2005/8/layout/vList5"/>
    <dgm:cxn modelId="{DD712278-4059-4173-BF16-58CABFE469AC}" srcId="{3FF44E2E-A2F6-4FF1-8964-2ECF2FA5B88E}" destId="{64675757-8363-43F1-B60C-86282385FA9C}" srcOrd="0" destOrd="0" parTransId="{7E0F239F-A3DA-47E0-80C9-BFA480B1EED4}" sibTransId="{16199EEC-0151-4A31-9335-8B13EADC227B}"/>
    <dgm:cxn modelId="{EA1840A0-45E8-4AA8-8659-0BC75256A75C}" type="presOf" srcId="{64FCFD9D-9115-4323-AA83-1373EC53DEF5}" destId="{1F159CB6-ABF1-41A4-8E5F-123757B7A862}" srcOrd="0" destOrd="0" presId="urn:microsoft.com/office/officeart/2005/8/layout/vList5"/>
    <dgm:cxn modelId="{978F9DF7-E555-4E43-8007-769607FDC60F}" srcId="{15A4851D-AD04-45EC-BC0D-13B6DBEFBDC1}" destId="{64FCFD9D-9115-4323-AA83-1373EC53DEF5}" srcOrd="0" destOrd="0" parTransId="{F48F87CB-3591-4C96-9654-7250A01190FD}" sibTransId="{36EA5385-56A6-421B-9F5C-B809753CF5C0}"/>
    <dgm:cxn modelId="{72392454-D352-4841-BFCC-5C9D6E0597B7}" srcId="{035E6E09-A4A5-4C14-8F9E-E9227FEB9257}" destId="{15A4851D-AD04-45EC-BC0D-13B6DBEFBDC1}" srcOrd="1" destOrd="0" parTransId="{1706B143-2DF9-4A57-8CBA-699D250D0B91}" sibTransId="{6A0B198D-1222-437A-8817-3031284025A6}"/>
    <dgm:cxn modelId="{F43686DB-3DFB-4A31-8F20-6D0F75197FCE}" type="presOf" srcId="{3FF44E2E-A2F6-4FF1-8964-2ECF2FA5B88E}" destId="{59F1151B-9F2D-46A5-B781-3753BEE3F001}" srcOrd="0" destOrd="0" presId="urn:microsoft.com/office/officeart/2005/8/layout/vList5"/>
    <dgm:cxn modelId="{1F094F64-2A5F-4F80-A852-2E91BF9C649C}" srcId="{035E6E09-A4A5-4C14-8F9E-E9227FEB9257}" destId="{3FF44E2E-A2F6-4FF1-8964-2ECF2FA5B88E}" srcOrd="0" destOrd="0" parTransId="{F0A711C6-C9D7-4923-958A-6E60D085F287}" sibTransId="{A5376D3F-CC17-451F-9200-94DEB14149D2}"/>
    <dgm:cxn modelId="{8A7AC5A4-53A5-4F50-B8A3-0DFF0A0CCF91}" type="presOf" srcId="{035E6E09-A4A5-4C14-8F9E-E9227FEB9257}" destId="{25A4C3AF-B8D3-4300-8CDF-9036100AFC3D}" srcOrd="0" destOrd="0" presId="urn:microsoft.com/office/officeart/2005/8/layout/vList5"/>
    <dgm:cxn modelId="{09450F1C-60F3-4692-8E46-DA902EB35805}" type="presOf" srcId="{64675757-8363-43F1-B60C-86282385FA9C}" destId="{CDAB2525-5DAE-40C0-B58C-01CE04060CA4}" srcOrd="0" destOrd="0" presId="urn:microsoft.com/office/officeart/2005/8/layout/vList5"/>
    <dgm:cxn modelId="{014AF545-AA13-4939-968C-77CBD3487A09}" type="presParOf" srcId="{25A4C3AF-B8D3-4300-8CDF-9036100AFC3D}" destId="{BD0E1E2E-DDAE-467B-97DD-F2658C1A1B53}" srcOrd="0" destOrd="0" presId="urn:microsoft.com/office/officeart/2005/8/layout/vList5"/>
    <dgm:cxn modelId="{27771185-1805-424D-B9D5-5DF4B3E9910C}" type="presParOf" srcId="{BD0E1E2E-DDAE-467B-97DD-F2658C1A1B53}" destId="{59F1151B-9F2D-46A5-B781-3753BEE3F001}" srcOrd="0" destOrd="0" presId="urn:microsoft.com/office/officeart/2005/8/layout/vList5"/>
    <dgm:cxn modelId="{2F3A4C4C-664E-4650-AF0F-1417AE43A38D}" type="presParOf" srcId="{BD0E1E2E-DDAE-467B-97DD-F2658C1A1B53}" destId="{CDAB2525-5DAE-40C0-B58C-01CE04060CA4}" srcOrd="1" destOrd="0" presId="urn:microsoft.com/office/officeart/2005/8/layout/vList5"/>
    <dgm:cxn modelId="{E2490792-DA99-4FDD-A790-D6ABE509387E}" type="presParOf" srcId="{25A4C3AF-B8D3-4300-8CDF-9036100AFC3D}" destId="{2C9B371A-B957-490F-AEED-35229FCCD681}" srcOrd="1" destOrd="0" presId="urn:microsoft.com/office/officeart/2005/8/layout/vList5"/>
    <dgm:cxn modelId="{A7C98694-7541-4BB5-AEBE-F8C314F877EB}" type="presParOf" srcId="{25A4C3AF-B8D3-4300-8CDF-9036100AFC3D}" destId="{F9EB33B4-5FD0-4C69-B07A-D5BC4E74F888}" srcOrd="2" destOrd="0" presId="urn:microsoft.com/office/officeart/2005/8/layout/vList5"/>
    <dgm:cxn modelId="{A17FEE55-28BC-4002-8CA3-453AE75F10E9}" type="presParOf" srcId="{F9EB33B4-5FD0-4C69-B07A-D5BC4E74F888}" destId="{90D9888C-F3B9-4A4B-AAED-A7DC88B2EDAE}" srcOrd="0" destOrd="0" presId="urn:microsoft.com/office/officeart/2005/8/layout/vList5"/>
    <dgm:cxn modelId="{4A91AAF1-D905-4EEB-BE85-D0BEAC6CA0E8}" type="presParOf" srcId="{F9EB33B4-5FD0-4C69-B07A-D5BC4E74F888}" destId="{1F159CB6-ABF1-41A4-8E5F-123757B7A862}" srcOrd="1" destOrd="0" presId="urn:microsoft.com/office/officeart/2005/8/layout/vList5"/>
  </dgm:cxnLst>
  <dgm:bg/>
  <dgm:whole/>
</dgm:dataModel>
</file>

<file path=ppt/diagrams/data19.xml><?xml version="1.0" encoding="utf-8"?>
<dgm:dataModel xmlns:dgm="http://schemas.openxmlformats.org/drawingml/2006/diagram" xmlns:a="http://schemas.openxmlformats.org/drawingml/2006/main">
  <dgm:ptLst>
    <dgm:pt modelId="{035E6E09-A4A5-4C14-8F9E-E9227FEB925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D5819FAA-5EF3-4175-99B5-E4F32F2FEDD3}">
      <dgm:prSet phldrT="[文本]" custT="1"/>
      <dgm:spPr/>
      <dgm:t>
        <a:bodyPr/>
        <a:lstStyle/>
        <a:p>
          <a:r>
            <a:rPr lang="zh-CN" altLang="en-US" sz="1200" dirty="0" smtClean="0"/>
            <a:t>日期查询</a:t>
          </a:r>
          <a:endParaRPr lang="zh-CN" altLang="en-US" sz="1200" dirty="0"/>
        </a:p>
      </dgm:t>
    </dgm:pt>
    <dgm:pt modelId="{786195E9-7011-4FBA-BEA6-4198DD4FB8FA}" type="parTrans" cxnId="{E0445536-24F1-4D60-98CB-133C29A60FE0}">
      <dgm:prSet/>
      <dgm:spPr/>
      <dgm:t>
        <a:bodyPr/>
        <a:lstStyle/>
        <a:p>
          <a:endParaRPr lang="zh-CN" altLang="en-US" sz="1200"/>
        </a:p>
      </dgm:t>
    </dgm:pt>
    <dgm:pt modelId="{3E4DBA70-8F08-4D6C-9046-3520FD86FDDF}" type="sibTrans" cxnId="{E0445536-24F1-4D60-98CB-133C29A60FE0}">
      <dgm:prSet/>
      <dgm:spPr/>
      <dgm:t>
        <a:bodyPr/>
        <a:lstStyle/>
        <a:p>
          <a:endParaRPr lang="zh-CN" altLang="en-US" sz="1200"/>
        </a:p>
      </dgm:t>
    </dgm:pt>
    <dgm:pt modelId="{A17C6A8B-596B-4FA8-A6BA-5217123A225C}">
      <dgm:prSet phldrT="[文本]" custT="1"/>
      <dgm:spPr/>
      <dgm:t>
        <a:bodyPr/>
        <a:lstStyle/>
        <a:p>
          <a:r>
            <a:rPr lang="zh-CN" altLang="en-US" sz="1200" dirty="0" smtClean="0"/>
            <a:t>可以选择日期范围</a:t>
          </a:r>
          <a:endParaRPr lang="zh-CN" altLang="en-US" sz="1200" dirty="0"/>
        </a:p>
      </dgm:t>
    </dgm:pt>
    <dgm:pt modelId="{0B23D46B-CEBF-400B-A8B8-B6F30AE0FFA9}" type="parTrans" cxnId="{A8E60268-6A6D-4AF4-88EE-DA4831544EF9}">
      <dgm:prSet/>
      <dgm:spPr/>
      <dgm:t>
        <a:bodyPr/>
        <a:lstStyle/>
        <a:p>
          <a:endParaRPr lang="zh-CN" altLang="en-US" sz="1200"/>
        </a:p>
      </dgm:t>
    </dgm:pt>
    <dgm:pt modelId="{0480A251-F020-42ED-BD19-098C3140C915}" type="sibTrans" cxnId="{A8E60268-6A6D-4AF4-88EE-DA4831544EF9}">
      <dgm:prSet/>
      <dgm:spPr/>
      <dgm:t>
        <a:bodyPr/>
        <a:lstStyle/>
        <a:p>
          <a:endParaRPr lang="zh-CN" altLang="en-US" sz="1200"/>
        </a:p>
      </dgm:t>
    </dgm:pt>
    <dgm:pt modelId="{E1A51944-2DD6-4A06-ACF6-0A82896259AE}">
      <dgm:prSet phldrT="[文本]" custT="1"/>
      <dgm:spPr/>
      <dgm:t>
        <a:bodyPr/>
        <a:lstStyle/>
        <a:p>
          <a:r>
            <a:rPr lang="zh-CN" altLang="en-US" sz="1200" dirty="0" smtClean="0"/>
            <a:t>发票编号</a:t>
          </a:r>
          <a:endParaRPr lang="zh-CN" altLang="en-US" sz="1200" dirty="0"/>
        </a:p>
      </dgm:t>
    </dgm:pt>
    <dgm:pt modelId="{39B259A1-F9F1-4E27-8D46-E6CCD991CEC6}" type="parTrans" cxnId="{77980D48-40CA-45F1-B47E-0D7C75B74656}">
      <dgm:prSet/>
      <dgm:spPr/>
      <dgm:t>
        <a:bodyPr/>
        <a:lstStyle/>
        <a:p>
          <a:endParaRPr lang="zh-CN" altLang="en-US" sz="1200"/>
        </a:p>
      </dgm:t>
    </dgm:pt>
    <dgm:pt modelId="{B4847CF9-9AAD-47F0-B020-D2A22F5C5FA1}" type="sibTrans" cxnId="{77980D48-40CA-45F1-B47E-0D7C75B74656}">
      <dgm:prSet/>
      <dgm:spPr/>
      <dgm:t>
        <a:bodyPr/>
        <a:lstStyle/>
        <a:p>
          <a:endParaRPr lang="zh-CN" altLang="en-US" sz="1200"/>
        </a:p>
      </dgm:t>
    </dgm:pt>
    <dgm:pt modelId="{25A4C3AF-B8D3-4300-8CDF-9036100AFC3D}" type="pres">
      <dgm:prSet presAssocID="{035E6E09-A4A5-4C14-8F9E-E9227FEB9257}" presName="Name0" presStyleCnt="0">
        <dgm:presLayoutVars>
          <dgm:dir/>
          <dgm:animLvl val="lvl"/>
          <dgm:resizeHandles val="exact"/>
        </dgm:presLayoutVars>
      </dgm:prSet>
      <dgm:spPr/>
      <dgm:t>
        <a:bodyPr/>
        <a:lstStyle/>
        <a:p>
          <a:endParaRPr lang="zh-CN" altLang="en-US"/>
        </a:p>
      </dgm:t>
    </dgm:pt>
    <dgm:pt modelId="{A6162A57-9BC4-43AB-8FBE-07B07F8A4D77}" type="pres">
      <dgm:prSet presAssocID="{D5819FAA-5EF3-4175-99B5-E4F32F2FEDD3}" presName="linNode" presStyleCnt="0"/>
      <dgm:spPr/>
    </dgm:pt>
    <dgm:pt modelId="{0A4FC664-BEC3-4A3A-8CAB-628401B43B47}" type="pres">
      <dgm:prSet presAssocID="{D5819FAA-5EF3-4175-99B5-E4F32F2FEDD3}" presName="parentText" presStyleLbl="node1" presStyleIdx="0" presStyleCnt="2">
        <dgm:presLayoutVars>
          <dgm:chMax val="1"/>
          <dgm:bulletEnabled val="1"/>
        </dgm:presLayoutVars>
      </dgm:prSet>
      <dgm:spPr/>
      <dgm:t>
        <a:bodyPr/>
        <a:lstStyle/>
        <a:p>
          <a:endParaRPr lang="zh-CN" altLang="en-US"/>
        </a:p>
      </dgm:t>
    </dgm:pt>
    <dgm:pt modelId="{88CED9DC-583A-412C-B3DC-5217FE820C18}" type="pres">
      <dgm:prSet presAssocID="{D5819FAA-5EF3-4175-99B5-E4F32F2FEDD3}" presName="descendantText" presStyleLbl="alignAccFollowNode1" presStyleIdx="0" presStyleCnt="1" custLinFactNeighborX="1" custLinFactNeighborY="-15625">
        <dgm:presLayoutVars>
          <dgm:bulletEnabled val="1"/>
        </dgm:presLayoutVars>
      </dgm:prSet>
      <dgm:spPr/>
      <dgm:t>
        <a:bodyPr/>
        <a:lstStyle/>
        <a:p>
          <a:endParaRPr lang="zh-CN" altLang="en-US"/>
        </a:p>
      </dgm:t>
    </dgm:pt>
    <dgm:pt modelId="{63229BDE-4804-44E1-AEE6-FD0B4D76D506}" type="pres">
      <dgm:prSet presAssocID="{3E4DBA70-8F08-4D6C-9046-3520FD86FDDF}" presName="sp" presStyleCnt="0"/>
      <dgm:spPr/>
    </dgm:pt>
    <dgm:pt modelId="{86B05800-AF39-41BA-8318-57BB626352BC}" type="pres">
      <dgm:prSet presAssocID="{E1A51944-2DD6-4A06-ACF6-0A82896259AE}" presName="linNode" presStyleCnt="0"/>
      <dgm:spPr/>
    </dgm:pt>
    <dgm:pt modelId="{B6F19DD9-45D7-4079-89AA-8514423EAD11}" type="pres">
      <dgm:prSet presAssocID="{E1A51944-2DD6-4A06-ACF6-0A82896259AE}" presName="parentText" presStyleLbl="node1" presStyleIdx="1" presStyleCnt="2">
        <dgm:presLayoutVars>
          <dgm:chMax val="1"/>
          <dgm:bulletEnabled val="1"/>
        </dgm:presLayoutVars>
      </dgm:prSet>
      <dgm:spPr/>
      <dgm:t>
        <a:bodyPr/>
        <a:lstStyle/>
        <a:p>
          <a:endParaRPr lang="zh-CN" altLang="en-US"/>
        </a:p>
      </dgm:t>
    </dgm:pt>
  </dgm:ptLst>
  <dgm:cxnLst>
    <dgm:cxn modelId="{77980D48-40CA-45F1-B47E-0D7C75B74656}" srcId="{035E6E09-A4A5-4C14-8F9E-E9227FEB9257}" destId="{E1A51944-2DD6-4A06-ACF6-0A82896259AE}" srcOrd="1" destOrd="0" parTransId="{39B259A1-F9F1-4E27-8D46-E6CCD991CEC6}" sibTransId="{B4847CF9-9AAD-47F0-B020-D2A22F5C5FA1}"/>
    <dgm:cxn modelId="{E0445536-24F1-4D60-98CB-133C29A60FE0}" srcId="{035E6E09-A4A5-4C14-8F9E-E9227FEB9257}" destId="{D5819FAA-5EF3-4175-99B5-E4F32F2FEDD3}" srcOrd="0" destOrd="0" parTransId="{786195E9-7011-4FBA-BEA6-4198DD4FB8FA}" sibTransId="{3E4DBA70-8F08-4D6C-9046-3520FD86FDDF}"/>
    <dgm:cxn modelId="{A8E60268-6A6D-4AF4-88EE-DA4831544EF9}" srcId="{D5819FAA-5EF3-4175-99B5-E4F32F2FEDD3}" destId="{A17C6A8B-596B-4FA8-A6BA-5217123A225C}" srcOrd="0" destOrd="0" parTransId="{0B23D46B-CEBF-400B-A8B8-B6F30AE0FFA9}" sibTransId="{0480A251-F020-42ED-BD19-098C3140C915}"/>
    <dgm:cxn modelId="{C77C32F7-9297-4A73-8A2D-48C8F72ECAFA}" type="presOf" srcId="{E1A51944-2DD6-4A06-ACF6-0A82896259AE}" destId="{B6F19DD9-45D7-4079-89AA-8514423EAD11}" srcOrd="0" destOrd="0" presId="urn:microsoft.com/office/officeart/2005/8/layout/vList5"/>
    <dgm:cxn modelId="{9AB5E1AE-13E9-47AD-B25A-0066F5360FB4}" type="presOf" srcId="{A17C6A8B-596B-4FA8-A6BA-5217123A225C}" destId="{88CED9DC-583A-412C-B3DC-5217FE820C18}" srcOrd="0" destOrd="0" presId="urn:microsoft.com/office/officeart/2005/8/layout/vList5"/>
    <dgm:cxn modelId="{0A065CC8-3171-4A32-9027-E017549584BB}" type="presOf" srcId="{D5819FAA-5EF3-4175-99B5-E4F32F2FEDD3}" destId="{0A4FC664-BEC3-4A3A-8CAB-628401B43B47}" srcOrd="0" destOrd="0" presId="urn:microsoft.com/office/officeart/2005/8/layout/vList5"/>
    <dgm:cxn modelId="{19A1F01E-EEC8-464A-B13D-3176A5214CC9}" type="presOf" srcId="{035E6E09-A4A5-4C14-8F9E-E9227FEB9257}" destId="{25A4C3AF-B8D3-4300-8CDF-9036100AFC3D}" srcOrd="0" destOrd="0" presId="urn:microsoft.com/office/officeart/2005/8/layout/vList5"/>
    <dgm:cxn modelId="{7E758577-FCD0-4DA0-AB1D-C94D3B672C91}" type="presParOf" srcId="{25A4C3AF-B8D3-4300-8CDF-9036100AFC3D}" destId="{A6162A57-9BC4-43AB-8FBE-07B07F8A4D77}" srcOrd="0" destOrd="0" presId="urn:microsoft.com/office/officeart/2005/8/layout/vList5"/>
    <dgm:cxn modelId="{C5B33686-D0A7-4048-B931-1519C4D7AFD9}" type="presParOf" srcId="{A6162A57-9BC4-43AB-8FBE-07B07F8A4D77}" destId="{0A4FC664-BEC3-4A3A-8CAB-628401B43B47}" srcOrd="0" destOrd="0" presId="urn:microsoft.com/office/officeart/2005/8/layout/vList5"/>
    <dgm:cxn modelId="{C197C1DF-BB62-4674-92AF-A519C2F78D3C}" type="presParOf" srcId="{A6162A57-9BC4-43AB-8FBE-07B07F8A4D77}" destId="{88CED9DC-583A-412C-B3DC-5217FE820C18}" srcOrd="1" destOrd="0" presId="urn:microsoft.com/office/officeart/2005/8/layout/vList5"/>
    <dgm:cxn modelId="{F2560947-5C45-4702-B8A2-C99D4A0A5D85}" type="presParOf" srcId="{25A4C3AF-B8D3-4300-8CDF-9036100AFC3D}" destId="{63229BDE-4804-44E1-AEE6-FD0B4D76D506}" srcOrd="1" destOrd="0" presId="urn:microsoft.com/office/officeart/2005/8/layout/vList5"/>
    <dgm:cxn modelId="{A93B835E-5455-4891-8D0A-C694ACC38496}" type="presParOf" srcId="{25A4C3AF-B8D3-4300-8CDF-9036100AFC3D}" destId="{86B05800-AF39-41BA-8318-57BB626352BC}" srcOrd="2" destOrd="0" presId="urn:microsoft.com/office/officeart/2005/8/layout/vList5"/>
    <dgm:cxn modelId="{0F0DB84D-7A46-4B6F-ADF3-2F344D6025EA}" type="presParOf" srcId="{86B05800-AF39-41BA-8318-57BB626352BC}" destId="{B6F19DD9-45D7-4079-89AA-8514423EAD11}" srcOrd="0" destOrd="0" presId="urn:microsoft.com/office/officeart/2005/8/layout/vList5"/>
  </dgm:cxnLst>
  <dgm:bg/>
  <dgm:whole/>
</dgm:dataModel>
</file>

<file path=ppt/diagrams/data2.xml><?xml version="1.0" encoding="utf-8"?>
<dgm:dataModel xmlns:dgm="http://schemas.openxmlformats.org/drawingml/2006/diagram" xmlns:a="http://schemas.openxmlformats.org/drawingml/2006/main">
  <dgm:ptLst>
    <dgm:pt modelId="{035E6E09-A4A5-4C14-8F9E-E9227FEB925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3FF44E2E-A2F6-4FF1-8964-2ECF2FA5B88E}">
      <dgm:prSet phldrT="[文本]" custT="1"/>
      <dgm:spPr/>
      <dgm:t>
        <a:bodyPr/>
        <a:lstStyle/>
        <a:p>
          <a:r>
            <a:rPr lang="zh-CN" altLang="en-US" sz="1200" dirty="0" smtClean="0"/>
            <a:t>公司名称</a:t>
          </a:r>
          <a:endParaRPr lang="zh-CN" altLang="en-US" sz="1200" dirty="0"/>
        </a:p>
      </dgm:t>
    </dgm:pt>
    <dgm:pt modelId="{F0A711C6-C9D7-4923-958A-6E60D085F287}" type="parTrans" cxnId="{1F094F64-2A5F-4F80-A852-2E91BF9C649C}">
      <dgm:prSet/>
      <dgm:spPr/>
      <dgm:t>
        <a:bodyPr/>
        <a:lstStyle/>
        <a:p>
          <a:endParaRPr lang="zh-CN" altLang="en-US" sz="1200"/>
        </a:p>
      </dgm:t>
    </dgm:pt>
    <dgm:pt modelId="{A5376D3F-CC17-451F-9200-94DEB14149D2}" type="sibTrans" cxnId="{1F094F64-2A5F-4F80-A852-2E91BF9C649C}">
      <dgm:prSet/>
      <dgm:spPr/>
      <dgm:t>
        <a:bodyPr/>
        <a:lstStyle/>
        <a:p>
          <a:endParaRPr lang="zh-CN" altLang="en-US" sz="1200"/>
        </a:p>
      </dgm:t>
    </dgm:pt>
    <dgm:pt modelId="{64675757-8363-43F1-B60C-86282385FA9C}">
      <dgm:prSet phldrT="[文本]" custT="1"/>
      <dgm:spPr/>
      <dgm:t>
        <a:bodyPr/>
        <a:lstStyle/>
        <a:p>
          <a:endParaRPr lang="zh-CN" altLang="en-US" sz="1200" dirty="0"/>
        </a:p>
      </dgm:t>
    </dgm:pt>
    <dgm:pt modelId="{7E0F239F-A3DA-47E0-80C9-BFA480B1EED4}" type="parTrans" cxnId="{DD712278-4059-4173-BF16-58CABFE469AC}">
      <dgm:prSet/>
      <dgm:spPr/>
      <dgm:t>
        <a:bodyPr/>
        <a:lstStyle/>
        <a:p>
          <a:endParaRPr lang="zh-CN" altLang="en-US" sz="1200"/>
        </a:p>
      </dgm:t>
    </dgm:pt>
    <dgm:pt modelId="{16199EEC-0151-4A31-9335-8B13EADC227B}" type="sibTrans" cxnId="{DD712278-4059-4173-BF16-58CABFE469AC}">
      <dgm:prSet/>
      <dgm:spPr/>
      <dgm:t>
        <a:bodyPr/>
        <a:lstStyle/>
        <a:p>
          <a:endParaRPr lang="zh-CN" altLang="en-US" sz="1200"/>
        </a:p>
      </dgm:t>
    </dgm:pt>
    <dgm:pt modelId="{15A4851D-AD04-45EC-BC0D-13B6DBEFBDC1}">
      <dgm:prSet phldrT="[文本]" custT="1"/>
      <dgm:spPr/>
      <dgm:t>
        <a:bodyPr/>
        <a:lstStyle/>
        <a:p>
          <a:r>
            <a:rPr lang="zh-CN" altLang="en-US" sz="1200" dirty="0" smtClean="0"/>
            <a:t>采购联系人</a:t>
          </a:r>
          <a:endParaRPr lang="zh-CN" altLang="en-US" sz="1200" dirty="0"/>
        </a:p>
      </dgm:t>
    </dgm:pt>
    <dgm:pt modelId="{1706B143-2DF9-4A57-8CBA-699D250D0B91}" type="parTrans" cxnId="{72392454-D352-4841-BFCC-5C9D6E0597B7}">
      <dgm:prSet/>
      <dgm:spPr/>
      <dgm:t>
        <a:bodyPr/>
        <a:lstStyle/>
        <a:p>
          <a:endParaRPr lang="zh-CN" altLang="en-US" sz="1200"/>
        </a:p>
      </dgm:t>
    </dgm:pt>
    <dgm:pt modelId="{6A0B198D-1222-437A-8817-3031284025A6}" type="sibTrans" cxnId="{72392454-D352-4841-BFCC-5C9D6E0597B7}">
      <dgm:prSet/>
      <dgm:spPr/>
      <dgm:t>
        <a:bodyPr/>
        <a:lstStyle/>
        <a:p>
          <a:endParaRPr lang="zh-CN" altLang="en-US" sz="1200"/>
        </a:p>
      </dgm:t>
    </dgm:pt>
    <dgm:pt modelId="{64FCFD9D-9115-4323-AA83-1373EC53DEF5}">
      <dgm:prSet phldrT="[文本]" phldr="1" custT="1"/>
      <dgm:spPr/>
      <dgm:t>
        <a:bodyPr/>
        <a:lstStyle/>
        <a:p>
          <a:endParaRPr lang="zh-CN" altLang="en-US" sz="1200" dirty="0"/>
        </a:p>
      </dgm:t>
    </dgm:pt>
    <dgm:pt modelId="{F48F87CB-3591-4C96-9654-7250A01190FD}" type="parTrans" cxnId="{978F9DF7-E555-4E43-8007-769607FDC60F}">
      <dgm:prSet/>
      <dgm:spPr/>
      <dgm:t>
        <a:bodyPr/>
        <a:lstStyle/>
        <a:p>
          <a:endParaRPr lang="zh-CN" altLang="en-US" sz="1200"/>
        </a:p>
      </dgm:t>
    </dgm:pt>
    <dgm:pt modelId="{36EA5385-56A6-421B-9F5C-B809753CF5C0}" type="sibTrans" cxnId="{978F9DF7-E555-4E43-8007-769607FDC60F}">
      <dgm:prSet/>
      <dgm:spPr/>
      <dgm:t>
        <a:bodyPr/>
        <a:lstStyle/>
        <a:p>
          <a:endParaRPr lang="zh-CN" altLang="en-US" sz="1200"/>
        </a:p>
      </dgm:t>
    </dgm:pt>
    <dgm:pt modelId="{D5819FAA-5EF3-4175-99B5-E4F32F2FEDD3}">
      <dgm:prSet phldrT="[文本]" custT="1"/>
      <dgm:spPr/>
      <dgm:t>
        <a:bodyPr/>
        <a:lstStyle/>
        <a:p>
          <a:r>
            <a:rPr lang="zh-CN" altLang="en-US" sz="1200" dirty="0" smtClean="0"/>
            <a:t>联系人电话</a:t>
          </a:r>
          <a:endParaRPr lang="zh-CN" altLang="en-US" sz="1200" dirty="0"/>
        </a:p>
      </dgm:t>
    </dgm:pt>
    <dgm:pt modelId="{786195E9-7011-4FBA-BEA6-4198DD4FB8FA}" type="parTrans" cxnId="{E0445536-24F1-4D60-98CB-133C29A60FE0}">
      <dgm:prSet/>
      <dgm:spPr/>
      <dgm:t>
        <a:bodyPr/>
        <a:lstStyle/>
        <a:p>
          <a:endParaRPr lang="zh-CN" altLang="en-US" sz="1200"/>
        </a:p>
      </dgm:t>
    </dgm:pt>
    <dgm:pt modelId="{3E4DBA70-8F08-4D6C-9046-3520FD86FDDF}" type="sibTrans" cxnId="{E0445536-24F1-4D60-98CB-133C29A60FE0}">
      <dgm:prSet/>
      <dgm:spPr/>
      <dgm:t>
        <a:bodyPr/>
        <a:lstStyle/>
        <a:p>
          <a:endParaRPr lang="zh-CN" altLang="en-US" sz="1200"/>
        </a:p>
      </dgm:t>
    </dgm:pt>
    <dgm:pt modelId="{A17C6A8B-596B-4FA8-A6BA-5217123A225C}">
      <dgm:prSet phldrT="[文本]" phldr="1" custT="1"/>
      <dgm:spPr/>
      <dgm:t>
        <a:bodyPr/>
        <a:lstStyle/>
        <a:p>
          <a:endParaRPr lang="zh-CN" altLang="en-US" sz="1200" dirty="0"/>
        </a:p>
      </dgm:t>
    </dgm:pt>
    <dgm:pt modelId="{0B23D46B-CEBF-400B-A8B8-B6F30AE0FFA9}" type="parTrans" cxnId="{A8E60268-6A6D-4AF4-88EE-DA4831544EF9}">
      <dgm:prSet/>
      <dgm:spPr/>
      <dgm:t>
        <a:bodyPr/>
        <a:lstStyle/>
        <a:p>
          <a:endParaRPr lang="zh-CN" altLang="en-US" sz="1200"/>
        </a:p>
      </dgm:t>
    </dgm:pt>
    <dgm:pt modelId="{0480A251-F020-42ED-BD19-098C3140C915}" type="sibTrans" cxnId="{A8E60268-6A6D-4AF4-88EE-DA4831544EF9}">
      <dgm:prSet/>
      <dgm:spPr/>
      <dgm:t>
        <a:bodyPr/>
        <a:lstStyle/>
        <a:p>
          <a:endParaRPr lang="zh-CN" altLang="en-US" sz="1200"/>
        </a:p>
      </dgm:t>
    </dgm:pt>
    <dgm:pt modelId="{25A4C3AF-B8D3-4300-8CDF-9036100AFC3D}" type="pres">
      <dgm:prSet presAssocID="{035E6E09-A4A5-4C14-8F9E-E9227FEB9257}" presName="Name0" presStyleCnt="0">
        <dgm:presLayoutVars>
          <dgm:dir/>
          <dgm:animLvl val="lvl"/>
          <dgm:resizeHandles val="exact"/>
        </dgm:presLayoutVars>
      </dgm:prSet>
      <dgm:spPr/>
      <dgm:t>
        <a:bodyPr/>
        <a:lstStyle/>
        <a:p>
          <a:endParaRPr lang="zh-CN" altLang="en-US"/>
        </a:p>
      </dgm:t>
    </dgm:pt>
    <dgm:pt modelId="{BD0E1E2E-DDAE-467B-97DD-F2658C1A1B53}" type="pres">
      <dgm:prSet presAssocID="{3FF44E2E-A2F6-4FF1-8964-2ECF2FA5B88E}" presName="linNode" presStyleCnt="0"/>
      <dgm:spPr/>
    </dgm:pt>
    <dgm:pt modelId="{59F1151B-9F2D-46A5-B781-3753BEE3F001}" type="pres">
      <dgm:prSet presAssocID="{3FF44E2E-A2F6-4FF1-8964-2ECF2FA5B88E}" presName="parentText" presStyleLbl="node1" presStyleIdx="0" presStyleCnt="3">
        <dgm:presLayoutVars>
          <dgm:chMax val="1"/>
          <dgm:bulletEnabled val="1"/>
        </dgm:presLayoutVars>
      </dgm:prSet>
      <dgm:spPr/>
      <dgm:t>
        <a:bodyPr/>
        <a:lstStyle/>
        <a:p>
          <a:endParaRPr lang="zh-CN" altLang="en-US"/>
        </a:p>
      </dgm:t>
    </dgm:pt>
    <dgm:pt modelId="{CDAB2525-5DAE-40C0-B58C-01CE04060CA4}" type="pres">
      <dgm:prSet presAssocID="{3FF44E2E-A2F6-4FF1-8964-2ECF2FA5B88E}" presName="descendantText" presStyleLbl="alignAccFollowNode1" presStyleIdx="0" presStyleCnt="3">
        <dgm:presLayoutVars>
          <dgm:bulletEnabled val="1"/>
        </dgm:presLayoutVars>
      </dgm:prSet>
      <dgm:spPr/>
      <dgm:t>
        <a:bodyPr/>
        <a:lstStyle/>
        <a:p>
          <a:endParaRPr lang="zh-CN" altLang="en-US"/>
        </a:p>
      </dgm:t>
    </dgm:pt>
    <dgm:pt modelId="{2C9B371A-B957-490F-AEED-35229FCCD681}" type="pres">
      <dgm:prSet presAssocID="{A5376D3F-CC17-451F-9200-94DEB14149D2}" presName="sp" presStyleCnt="0"/>
      <dgm:spPr/>
    </dgm:pt>
    <dgm:pt modelId="{F9EB33B4-5FD0-4C69-B07A-D5BC4E74F888}" type="pres">
      <dgm:prSet presAssocID="{15A4851D-AD04-45EC-BC0D-13B6DBEFBDC1}" presName="linNode" presStyleCnt="0"/>
      <dgm:spPr/>
    </dgm:pt>
    <dgm:pt modelId="{90D9888C-F3B9-4A4B-AAED-A7DC88B2EDAE}" type="pres">
      <dgm:prSet presAssocID="{15A4851D-AD04-45EC-BC0D-13B6DBEFBDC1}" presName="parentText" presStyleLbl="node1" presStyleIdx="1" presStyleCnt="3">
        <dgm:presLayoutVars>
          <dgm:chMax val="1"/>
          <dgm:bulletEnabled val="1"/>
        </dgm:presLayoutVars>
      </dgm:prSet>
      <dgm:spPr/>
      <dgm:t>
        <a:bodyPr/>
        <a:lstStyle/>
        <a:p>
          <a:endParaRPr lang="zh-CN" altLang="en-US"/>
        </a:p>
      </dgm:t>
    </dgm:pt>
    <dgm:pt modelId="{1F159CB6-ABF1-41A4-8E5F-123757B7A862}" type="pres">
      <dgm:prSet presAssocID="{15A4851D-AD04-45EC-BC0D-13B6DBEFBDC1}" presName="descendantText" presStyleLbl="alignAccFollowNode1" presStyleIdx="1" presStyleCnt="3">
        <dgm:presLayoutVars>
          <dgm:bulletEnabled val="1"/>
        </dgm:presLayoutVars>
      </dgm:prSet>
      <dgm:spPr/>
      <dgm:t>
        <a:bodyPr/>
        <a:lstStyle/>
        <a:p>
          <a:endParaRPr lang="zh-CN" altLang="en-US"/>
        </a:p>
      </dgm:t>
    </dgm:pt>
    <dgm:pt modelId="{764DD341-E585-46A2-B88D-D6CDFB7110E9}" type="pres">
      <dgm:prSet presAssocID="{6A0B198D-1222-437A-8817-3031284025A6}" presName="sp" presStyleCnt="0"/>
      <dgm:spPr/>
    </dgm:pt>
    <dgm:pt modelId="{A6162A57-9BC4-43AB-8FBE-07B07F8A4D77}" type="pres">
      <dgm:prSet presAssocID="{D5819FAA-5EF3-4175-99B5-E4F32F2FEDD3}" presName="linNode" presStyleCnt="0"/>
      <dgm:spPr/>
    </dgm:pt>
    <dgm:pt modelId="{0A4FC664-BEC3-4A3A-8CAB-628401B43B47}" type="pres">
      <dgm:prSet presAssocID="{D5819FAA-5EF3-4175-99B5-E4F32F2FEDD3}" presName="parentText" presStyleLbl="node1" presStyleIdx="2" presStyleCnt="3">
        <dgm:presLayoutVars>
          <dgm:chMax val="1"/>
          <dgm:bulletEnabled val="1"/>
        </dgm:presLayoutVars>
      </dgm:prSet>
      <dgm:spPr/>
      <dgm:t>
        <a:bodyPr/>
        <a:lstStyle/>
        <a:p>
          <a:endParaRPr lang="zh-CN" altLang="en-US"/>
        </a:p>
      </dgm:t>
    </dgm:pt>
    <dgm:pt modelId="{88CED9DC-583A-412C-B3DC-5217FE820C18}" type="pres">
      <dgm:prSet presAssocID="{D5819FAA-5EF3-4175-99B5-E4F32F2FEDD3}" presName="descendantText" presStyleLbl="alignAccFollowNode1" presStyleIdx="2" presStyleCnt="3">
        <dgm:presLayoutVars>
          <dgm:bulletEnabled val="1"/>
        </dgm:presLayoutVars>
      </dgm:prSet>
      <dgm:spPr/>
      <dgm:t>
        <a:bodyPr/>
        <a:lstStyle/>
        <a:p>
          <a:endParaRPr lang="zh-CN" altLang="en-US"/>
        </a:p>
      </dgm:t>
    </dgm:pt>
  </dgm:ptLst>
  <dgm:cxnLst>
    <dgm:cxn modelId="{D06C381D-6A58-49FD-BFD4-A09732180296}" type="presOf" srcId="{D5819FAA-5EF3-4175-99B5-E4F32F2FEDD3}" destId="{0A4FC664-BEC3-4A3A-8CAB-628401B43B47}" srcOrd="0" destOrd="0" presId="urn:microsoft.com/office/officeart/2005/8/layout/vList5"/>
    <dgm:cxn modelId="{E0445536-24F1-4D60-98CB-133C29A60FE0}" srcId="{035E6E09-A4A5-4C14-8F9E-E9227FEB9257}" destId="{D5819FAA-5EF3-4175-99B5-E4F32F2FEDD3}" srcOrd="2" destOrd="0" parTransId="{786195E9-7011-4FBA-BEA6-4198DD4FB8FA}" sibTransId="{3E4DBA70-8F08-4D6C-9046-3520FD86FDDF}"/>
    <dgm:cxn modelId="{A8E60268-6A6D-4AF4-88EE-DA4831544EF9}" srcId="{D5819FAA-5EF3-4175-99B5-E4F32F2FEDD3}" destId="{A17C6A8B-596B-4FA8-A6BA-5217123A225C}" srcOrd="0" destOrd="0" parTransId="{0B23D46B-CEBF-400B-A8B8-B6F30AE0FFA9}" sibTransId="{0480A251-F020-42ED-BD19-098C3140C915}"/>
    <dgm:cxn modelId="{7D63E3A3-8089-4FEB-B229-236D2DB0A827}" type="presOf" srcId="{A17C6A8B-596B-4FA8-A6BA-5217123A225C}" destId="{88CED9DC-583A-412C-B3DC-5217FE820C18}" srcOrd="0" destOrd="0" presId="urn:microsoft.com/office/officeart/2005/8/layout/vList5"/>
    <dgm:cxn modelId="{0AF6B7AA-EA13-473C-B942-CF100AB220C8}" type="presOf" srcId="{64675757-8363-43F1-B60C-86282385FA9C}" destId="{CDAB2525-5DAE-40C0-B58C-01CE04060CA4}" srcOrd="0" destOrd="0" presId="urn:microsoft.com/office/officeart/2005/8/layout/vList5"/>
    <dgm:cxn modelId="{DD712278-4059-4173-BF16-58CABFE469AC}" srcId="{3FF44E2E-A2F6-4FF1-8964-2ECF2FA5B88E}" destId="{64675757-8363-43F1-B60C-86282385FA9C}" srcOrd="0" destOrd="0" parTransId="{7E0F239F-A3DA-47E0-80C9-BFA480B1EED4}" sibTransId="{16199EEC-0151-4A31-9335-8B13EADC227B}"/>
    <dgm:cxn modelId="{978F9DF7-E555-4E43-8007-769607FDC60F}" srcId="{15A4851D-AD04-45EC-BC0D-13B6DBEFBDC1}" destId="{64FCFD9D-9115-4323-AA83-1373EC53DEF5}" srcOrd="0" destOrd="0" parTransId="{F48F87CB-3591-4C96-9654-7250A01190FD}" sibTransId="{36EA5385-56A6-421B-9F5C-B809753CF5C0}"/>
    <dgm:cxn modelId="{72392454-D352-4841-BFCC-5C9D6E0597B7}" srcId="{035E6E09-A4A5-4C14-8F9E-E9227FEB9257}" destId="{15A4851D-AD04-45EC-BC0D-13B6DBEFBDC1}" srcOrd="1" destOrd="0" parTransId="{1706B143-2DF9-4A57-8CBA-699D250D0B91}" sibTransId="{6A0B198D-1222-437A-8817-3031284025A6}"/>
    <dgm:cxn modelId="{9D5B602F-8E45-465D-B1CD-C0DE60F63473}" type="presOf" srcId="{035E6E09-A4A5-4C14-8F9E-E9227FEB9257}" destId="{25A4C3AF-B8D3-4300-8CDF-9036100AFC3D}" srcOrd="0" destOrd="0" presId="urn:microsoft.com/office/officeart/2005/8/layout/vList5"/>
    <dgm:cxn modelId="{1F094F64-2A5F-4F80-A852-2E91BF9C649C}" srcId="{035E6E09-A4A5-4C14-8F9E-E9227FEB9257}" destId="{3FF44E2E-A2F6-4FF1-8964-2ECF2FA5B88E}" srcOrd="0" destOrd="0" parTransId="{F0A711C6-C9D7-4923-958A-6E60D085F287}" sibTransId="{A5376D3F-CC17-451F-9200-94DEB14149D2}"/>
    <dgm:cxn modelId="{436B98EC-0827-4E85-BB7A-88945E8C8EB5}" type="presOf" srcId="{15A4851D-AD04-45EC-BC0D-13B6DBEFBDC1}" destId="{90D9888C-F3B9-4A4B-AAED-A7DC88B2EDAE}" srcOrd="0" destOrd="0" presId="urn:microsoft.com/office/officeart/2005/8/layout/vList5"/>
    <dgm:cxn modelId="{912A112B-1EAC-4559-B7E8-8BC52BB5F33C}" type="presOf" srcId="{64FCFD9D-9115-4323-AA83-1373EC53DEF5}" destId="{1F159CB6-ABF1-41A4-8E5F-123757B7A862}" srcOrd="0" destOrd="0" presId="urn:microsoft.com/office/officeart/2005/8/layout/vList5"/>
    <dgm:cxn modelId="{7B66DEF4-283A-4924-8CCB-3C1544797162}" type="presOf" srcId="{3FF44E2E-A2F6-4FF1-8964-2ECF2FA5B88E}" destId="{59F1151B-9F2D-46A5-B781-3753BEE3F001}" srcOrd="0" destOrd="0" presId="urn:microsoft.com/office/officeart/2005/8/layout/vList5"/>
    <dgm:cxn modelId="{C6EEC98B-1E44-45CA-AC89-A98186407DFC}" type="presParOf" srcId="{25A4C3AF-B8D3-4300-8CDF-9036100AFC3D}" destId="{BD0E1E2E-DDAE-467B-97DD-F2658C1A1B53}" srcOrd="0" destOrd="0" presId="urn:microsoft.com/office/officeart/2005/8/layout/vList5"/>
    <dgm:cxn modelId="{4B8DF280-C4A2-4DA4-9A52-80D05A6ADEF3}" type="presParOf" srcId="{BD0E1E2E-DDAE-467B-97DD-F2658C1A1B53}" destId="{59F1151B-9F2D-46A5-B781-3753BEE3F001}" srcOrd="0" destOrd="0" presId="urn:microsoft.com/office/officeart/2005/8/layout/vList5"/>
    <dgm:cxn modelId="{963E1313-7992-49A3-8E89-7C94EA9B2AB5}" type="presParOf" srcId="{BD0E1E2E-DDAE-467B-97DD-F2658C1A1B53}" destId="{CDAB2525-5DAE-40C0-B58C-01CE04060CA4}" srcOrd="1" destOrd="0" presId="urn:microsoft.com/office/officeart/2005/8/layout/vList5"/>
    <dgm:cxn modelId="{E4DD61E1-2622-4D7E-B692-230BA94E7F08}" type="presParOf" srcId="{25A4C3AF-B8D3-4300-8CDF-9036100AFC3D}" destId="{2C9B371A-B957-490F-AEED-35229FCCD681}" srcOrd="1" destOrd="0" presId="urn:microsoft.com/office/officeart/2005/8/layout/vList5"/>
    <dgm:cxn modelId="{BC346BFE-80C1-4613-878E-3C6CAE3370CC}" type="presParOf" srcId="{25A4C3AF-B8D3-4300-8CDF-9036100AFC3D}" destId="{F9EB33B4-5FD0-4C69-B07A-D5BC4E74F888}" srcOrd="2" destOrd="0" presId="urn:microsoft.com/office/officeart/2005/8/layout/vList5"/>
    <dgm:cxn modelId="{8115EE1C-A91F-411F-8289-0CFCAEC6516A}" type="presParOf" srcId="{F9EB33B4-5FD0-4C69-B07A-D5BC4E74F888}" destId="{90D9888C-F3B9-4A4B-AAED-A7DC88B2EDAE}" srcOrd="0" destOrd="0" presId="urn:microsoft.com/office/officeart/2005/8/layout/vList5"/>
    <dgm:cxn modelId="{357D81E2-15BB-4656-A70A-C2A655B03D4B}" type="presParOf" srcId="{F9EB33B4-5FD0-4C69-B07A-D5BC4E74F888}" destId="{1F159CB6-ABF1-41A4-8E5F-123757B7A862}" srcOrd="1" destOrd="0" presId="urn:microsoft.com/office/officeart/2005/8/layout/vList5"/>
    <dgm:cxn modelId="{648D8BF2-2668-4521-97D1-31BFB158D52C}" type="presParOf" srcId="{25A4C3AF-B8D3-4300-8CDF-9036100AFC3D}" destId="{764DD341-E585-46A2-B88D-D6CDFB7110E9}" srcOrd="3" destOrd="0" presId="urn:microsoft.com/office/officeart/2005/8/layout/vList5"/>
    <dgm:cxn modelId="{8F1671F7-478C-4A77-82F7-C5224690857E}" type="presParOf" srcId="{25A4C3AF-B8D3-4300-8CDF-9036100AFC3D}" destId="{A6162A57-9BC4-43AB-8FBE-07B07F8A4D77}" srcOrd="4" destOrd="0" presId="urn:microsoft.com/office/officeart/2005/8/layout/vList5"/>
    <dgm:cxn modelId="{07B53D68-DE65-4D33-A5AC-7E5344792AEF}" type="presParOf" srcId="{A6162A57-9BC4-43AB-8FBE-07B07F8A4D77}" destId="{0A4FC664-BEC3-4A3A-8CAB-628401B43B47}" srcOrd="0" destOrd="0" presId="urn:microsoft.com/office/officeart/2005/8/layout/vList5"/>
    <dgm:cxn modelId="{5479F8DE-4DCF-4BC1-AB89-406AB4CEA9EB}" type="presParOf" srcId="{A6162A57-9BC4-43AB-8FBE-07B07F8A4D77}" destId="{88CED9DC-583A-412C-B3DC-5217FE820C18}" srcOrd="1" destOrd="0" presId="urn:microsoft.com/office/officeart/2005/8/layout/vList5"/>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5E6E09-A4A5-4C14-8F9E-E9227FEB925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64675757-8363-43F1-B60C-86282385FA9C}">
      <dgm:prSet phldrT="[文本]" custT="1"/>
      <dgm:spPr/>
      <dgm:t>
        <a:bodyPr/>
        <a:lstStyle/>
        <a:p>
          <a:endParaRPr lang="zh-CN" altLang="en-US" sz="1200" dirty="0"/>
        </a:p>
      </dgm:t>
    </dgm:pt>
    <dgm:pt modelId="{7E0F239F-A3DA-47E0-80C9-BFA480B1EED4}" type="parTrans" cxnId="{DD712278-4059-4173-BF16-58CABFE469AC}">
      <dgm:prSet/>
      <dgm:spPr/>
      <dgm:t>
        <a:bodyPr/>
        <a:lstStyle/>
        <a:p>
          <a:endParaRPr lang="zh-CN" altLang="en-US" sz="1200"/>
        </a:p>
      </dgm:t>
    </dgm:pt>
    <dgm:pt modelId="{16199EEC-0151-4A31-9335-8B13EADC227B}" type="sibTrans" cxnId="{DD712278-4059-4173-BF16-58CABFE469AC}">
      <dgm:prSet/>
      <dgm:spPr/>
      <dgm:t>
        <a:bodyPr/>
        <a:lstStyle/>
        <a:p>
          <a:endParaRPr lang="zh-CN" altLang="en-US" sz="1200"/>
        </a:p>
      </dgm:t>
    </dgm:pt>
    <dgm:pt modelId="{15A4851D-AD04-45EC-BC0D-13B6DBEFBDC1}">
      <dgm:prSet phldrT="[文本]" custT="1"/>
      <dgm:spPr/>
      <dgm:t>
        <a:bodyPr/>
        <a:lstStyle/>
        <a:p>
          <a:r>
            <a:rPr lang="zh-CN" altLang="en-US" sz="1200" dirty="0" smtClean="0"/>
            <a:t>联系人邮箱</a:t>
          </a:r>
          <a:endParaRPr lang="zh-CN" altLang="en-US" sz="1200" dirty="0"/>
        </a:p>
      </dgm:t>
    </dgm:pt>
    <dgm:pt modelId="{1706B143-2DF9-4A57-8CBA-699D250D0B91}" type="parTrans" cxnId="{72392454-D352-4841-BFCC-5C9D6E0597B7}">
      <dgm:prSet/>
      <dgm:spPr/>
      <dgm:t>
        <a:bodyPr/>
        <a:lstStyle/>
        <a:p>
          <a:endParaRPr lang="zh-CN" altLang="en-US" sz="1200"/>
        </a:p>
      </dgm:t>
    </dgm:pt>
    <dgm:pt modelId="{6A0B198D-1222-437A-8817-3031284025A6}" type="sibTrans" cxnId="{72392454-D352-4841-BFCC-5C9D6E0597B7}">
      <dgm:prSet/>
      <dgm:spPr/>
      <dgm:t>
        <a:bodyPr/>
        <a:lstStyle/>
        <a:p>
          <a:endParaRPr lang="zh-CN" altLang="en-US" sz="1200"/>
        </a:p>
      </dgm:t>
    </dgm:pt>
    <dgm:pt modelId="{64FCFD9D-9115-4323-AA83-1373EC53DEF5}">
      <dgm:prSet phldrT="[文本]" phldr="1" custT="1"/>
      <dgm:spPr/>
      <dgm:t>
        <a:bodyPr/>
        <a:lstStyle/>
        <a:p>
          <a:endParaRPr lang="zh-CN" altLang="en-US" sz="1200" dirty="0"/>
        </a:p>
      </dgm:t>
    </dgm:pt>
    <dgm:pt modelId="{F48F87CB-3591-4C96-9654-7250A01190FD}" type="parTrans" cxnId="{978F9DF7-E555-4E43-8007-769607FDC60F}">
      <dgm:prSet/>
      <dgm:spPr/>
      <dgm:t>
        <a:bodyPr/>
        <a:lstStyle/>
        <a:p>
          <a:endParaRPr lang="zh-CN" altLang="en-US" sz="1200"/>
        </a:p>
      </dgm:t>
    </dgm:pt>
    <dgm:pt modelId="{36EA5385-56A6-421B-9F5C-B809753CF5C0}" type="sibTrans" cxnId="{978F9DF7-E555-4E43-8007-769607FDC60F}">
      <dgm:prSet/>
      <dgm:spPr/>
      <dgm:t>
        <a:bodyPr/>
        <a:lstStyle/>
        <a:p>
          <a:endParaRPr lang="zh-CN" altLang="en-US" sz="1200"/>
        </a:p>
      </dgm:t>
    </dgm:pt>
    <dgm:pt modelId="{D5819FAA-5EF3-4175-99B5-E4F32F2FEDD3}">
      <dgm:prSet phldrT="[文本]" custT="1"/>
      <dgm:spPr/>
      <dgm:t>
        <a:bodyPr/>
        <a:lstStyle/>
        <a:p>
          <a:r>
            <a:rPr lang="zh-CN" altLang="en-US" sz="1200" dirty="0" smtClean="0"/>
            <a:t>联系人传真</a:t>
          </a:r>
          <a:endParaRPr lang="zh-CN" altLang="en-US" sz="1200" dirty="0"/>
        </a:p>
      </dgm:t>
    </dgm:pt>
    <dgm:pt modelId="{786195E9-7011-4FBA-BEA6-4198DD4FB8FA}" type="parTrans" cxnId="{E0445536-24F1-4D60-98CB-133C29A60FE0}">
      <dgm:prSet/>
      <dgm:spPr/>
      <dgm:t>
        <a:bodyPr/>
        <a:lstStyle/>
        <a:p>
          <a:endParaRPr lang="zh-CN" altLang="en-US" sz="1200"/>
        </a:p>
      </dgm:t>
    </dgm:pt>
    <dgm:pt modelId="{3E4DBA70-8F08-4D6C-9046-3520FD86FDDF}" type="sibTrans" cxnId="{E0445536-24F1-4D60-98CB-133C29A60FE0}">
      <dgm:prSet/>
      <dgm:spPr/>
      <dgm:t>
        <a:bodyPr/>
        <a:lstStyle/>
        <a:p>
          <a:endParaRPr lang="zh-CN" altLang="en-US" sz="1200"/>
        </a:p>
      </dgm:t>
    </dgm:pt>
    <dgm:pt modelId="{A17C6A8B-596B-4FA8-A6BA-5217123A225C}">
      <dgm:prSet phldrT="[文本]" phldr="1" custT="1"/>
      <dgm:spPr/>
      <dgm:t>
        <a:bodyPr/>
        <a:lstStyle/>
        <a:p>
          <a:endParaRPr lang="zh-CN" altLang="en-US" sz="1200" dirty="0"/>
        </a:p>
      </dgm:t>
    </dgm:pt>
    <dgm:pt modelId="{0B23D46B-CEBF-400B-A8B8-B6F30AE0FFA9}" type="parTrans" cxnId="{A8E60268-6A6D-4AF4-88EE-DA4831544EF9}">
      <dgm:prSet/>
      <dgm:spPr/>
      <dgm:t>
        <a:bodyPr/>
        <a:lstStyle/>
        <a:p>
          <a:endParaRPr lang="zh-CN" altLang="en-US" sz="1200"/>
        </a:p>
      </dgm:t>
    </dgm:pt>
    <dgm:pt modelId="{0480A251-F020-42ED-BD19-098C3140C915}" type="sibTrans" cxnId="{A8E60268-6A6D-4AF4-88EE-DA4831544EF9}">
      <dgm:prSet/>
      <dgm:spPr/>
      <dgm:t>
        <a:bodyPr/>
        <a:lstStyle/>
        <a:p>
          <a:endParaRPr lang="zh-CN" altLang="en-US" sz="1200"/>
        </a:p>
      </dgm:t>
    </dgm:pt>
    <dgm:pt modelId="{3FF44E2E-A2F6-4FF1-8964-2ECF2FA5B88E}">
      <dgm:prSet phldrT="[文本]" custT="1"/>
      <dgm:spPr/>
      <dgm:t>
        <a:bodyPr/>
        <a:lstStyle/>
        <a:p>
          <a:r>
            <a:rPr lang="zh-CN" altLang="en-US" sz="1200" dirty="0" smtClean="0"/>
            <a:t>公司地址</a:t>
          </a:r>
          <a:endParaRPr lang="zh-CN" altLang="en-US" sz="1200" dirty="0"/>
        </a:p>
      </dgm:t>
    </dgm:pt>
    <dgm:pt modelId="{A5376D3F-CC17-451F-9200-94DEB14149D2}" type="sibTrans" cxnId="{1F094F64-2A5F-4F80-A852-2E91BF9C649C}">
      <dgm:prSet/>
      <dgm:spPr/>
      <dgm:t>
        <a:bodyPr/>
        <a:lstStyle/>
        <a:p>
          <a:endParaRPr lang="zh-CN" altLang="en-US" sz="1200"/>
        </a:p>
      </dgm:t>
    </dgm:pt>
    <dgm:pt modelId="{F0A711C6-C9D7-4923-958A-6E60D085F287}" type="parTrans" cxnId="{1F094F64-2A5F-4F80-A852-2E91BF9C649C}">
      <dgm:prSet/>
      <dgm:spPr/>
      <dgm:t>
        <a:bodyPr/>
        <a:lstStyle/>
        <a:p>
          <a:endParaRPr lang="zh-CN" altLang="en-US" sz="1200"/>
        </a:p>
      </dgm:t>
    </dgm:pt>
    <dgm:pt modelId="{25A4C3AF-B8D3-4300-8CDF-9036100AFC3D}" type="pres">
      <dgm:prSet presAssocID="{035E6E09-A4A5-4C14-8F9E-E9227FEB9257}" presName="Name0" presStyleCnt="0">
        <dgm:presLayoutVars>
          <dgm:dir/>
          <dgm:animLvl val="lvl"/>
          <dgm:resizeHandles val="exact"/>
        </dgm:presLayoutVars>
      </dgm:prSet>
      <dgm:spPr/>
      <dgm:t>
        <a:bodyPr/>
        <a:lstStyle/>
        <a:p>
          <a:endParaRPr lang="zh-CN" altLang="en-US"/>
        </a:p>
      </dgm:t>
    </dgm:pt>
    <dgm:pt modelId="{BD0E1E2E-DDAE-467B-97DD-F2658C1A1B53}" type="pres">
      <dgm:prSet presAssocID="{3FF44E2E-A2F6-4FF1-8964-2ECF2FA5B88E}" presName="linNode" presStyleCnt="0"/>
      <dgm:spPr/>
    </dgm:pt>
    <dgm:pt modelId="{59F1151B-9F2D-46A5-B781-3753BEE3F001}" type="pres">
      <dgm:prSet presAssocID="{3FF44E2E-A2F6-4FF1-8964-2ECF2FA5B88E}" presName="parentText" presStyleLbl="node1" presStyleIdx="0" presStyleCnt="3">
        <dgm:presLayoutVars>
          <dgm:chMax val="1"/>
          <dgm:bulletEnabled val="1"/>
        </dgm:presLayoutVars>
      </dgm:prSet>
      <dgm:spPr/>
      <dgm:t>
        <a:bodyPr/>
        <a:lstStyle/>
        <a:p>
          <a:endParaRPr lang="zh-CN" altLang="en-US"/>
        </a:p>
      </dgm:t>
    </dgm:pt>
    <dgm:pt modelId="{CDAB2525-5DAE-40C0-B58C-01CE04060CA4}" type="pres">
      <dgm:prSet presAssocID="{3FF44E2E-A2F6-4FF1-8964-2ECF2FA5B88E}" presName="descendantText" presStyleLbl="alignAccFollowNode1" presStyleIdx="0" presStyleCnt="3">
        <dgm:presLayoutVars>
          <dgm:bulletEnabled val="1"/>
        </dgm:presLayoutVars>
      </dgm:prSet>
      <dgm:spPr/>
      <dgm:t>
        <a:bodyPr/>
        <a:lstStyle/>
        <a:p>
          <a:endParaRPr lang="zh-CN" altLang="en-US"/>
        </a:p>
      </dgm:t>
    </dgm:pt>
    <dgm:pt modelId="{2C9B371A-B957-490F-AEED-35229FCCD681}" type="pres">
      <dgm:prSet presAssocID="{A5376D3F-CC17-451F-9200-94DEB14149D2}" presName="sp" presStyleCnt="0"/>
      <dgm:spPr/>
    </dgm:pt>
    <dgm:pt modelId="{F9EB33B4-5FD0-4C69-B07A-D5BC4E74F888}" type="pres">
      <dgm:prSet presAssocID="{15A4851D-AD04-45EC-BC0D-13B6DBEFBDC1}" presName="linNode" presStyleCnt="0"/>
      <dgm:spPr/>
    </dgm:pt>
    <dgm:pt modelId="{90D9888C-F3B9-4A4B-AAED-A7DC88B2EDAE}" type="pres">
      <dgm:prSet presAssocID="{15A4851D-AD04-45EC-BC0D-13B6DBEFBDC1}" presName="parentText" presStyleLbl="node1" presStyleIdx="1" presStyleCnt="3">
        <dgm:presLayoutVars>
          <dgm:chMax val="1"/>
          <dgm:bulletEnabled val="1"/>
        </dgm:presLayoutVars>
      </dgm:prSet>
      <dgm:spPr/>
      <dgm:t>
        <a:bodyPr/>
        <a:lstStyle/>
        <a:p>
          <a:endParaRPr lang="zh-CN" altLang="en-US"/>
        </a:p>
      </dgm:t>
    </dgm:pt>
    <dgm:pt modelId="{1F159CB6-ABF1-41A4-8E5F-123757B7A862}" type="pres">
      <dgm:prSet presAssocID="{15A4851D-AD04-45EC-BC0D-13B6DBEFBDC1}" presName="descendantText" presStyleLbl="alignAccFollowNode1" presStyleIdx="1" presStyleCnt="3">
        <dgm:presLayoutVars>
          <dgm:bulletEnabled val="1"/>
        </dgm:presLayoutVars>
      </dgm:prSet>
      <dgm:spPr/>
      <dgm:t>
        <a:bodyPr/>
        <a:lstStyle/>
        <a:p>
          <a:endParaRPr lang="zh-CN" altLang="en-US"/>
        </a:p>
      </dgm:t>
    </dgm:pt>
    <dgm:pt modelId="{764DD341-E585-46A2-B88D-D6CDFB7110E9}" type="pres">
      <dgm:prSet presAssocID="{6A0B198D-1222-437A-8817-3031284025A6}" presName="sp" presStyleCnt="0"/>
      <dgm:spPr/>
    </dgm:pt>
    <dgm:pt modelId="{A6162A57-9BC4-43AB-8FBE-07B07F8A4D77}" type="pres">
      <dgm:prSet presAssocID="{D5819FAA-5EF3-4175-99B5-E4F32F2FEDD3}" presName="linNode" presStyleCnt="0"/>
      <dgm:spPr/>
    </dgm:pt>
    <dgm:pt modelId="{0A4FC664-BEC3-4A3A-8CAB-628401B43B47}" type="pres">
      <dgm:prSet presAssocID="{D5819FAA-5EF3-4175-99B5-E4F32F2FEDD3}" presName="parentText" presStyleLbl="node1" presStyleIdx="2" presStyleCnt="3">
        <dgm:presLayoutVars>
          <dgm:chMax val="1"/>
          <dgm:bulletEnabled val="1"/>
        </dgm:presLayoutVars>
      </dgm:prSet>
      <dgm:spPr/>
      <dgm:t>
        <a:bodyPr/>
        <a:lstStyle/>
        <a:p>
          <a:endParaRPr lang="zh-CN" altLang="en-US"/>
        </a:p>
      </dgm:t>
    </dgm:pt>
    <dgm:pt modelId="{88CED9DC-583A-412C-B3DC-5217FE820C18}" type="pres">
      <dgm:prSet presAssocID="{D5819FAA-5EF3-4175-99B5-E4F32F2FEDD3}" presName="descendantText" presStyleLbl="alignAccFollowNode1" presStyleIdx="2" presStyleCnt="3">
        <dgm:presLayoutVars>
          <dgm:bulletEnabled val="1"/>
        </dgm:presLayoutVars>
      </dgm:prSet>
      <dgm:spPr/>
      <dgm:t>
        <a:bodyPr/>
        <a:lstStyle/>
        <a:p>
          <a:endParaRPr lang="zh-CN" altLang="en-US"/>
        </a:p>
      </dgm:t>
    </dgm:pt>
  </dgm:ptLst>
  <dgm:cxnLst>
    <dgm:cxn modelId="{A8E60268-6A6D-4AF4-88EE-DA4831544EF9}" srcId="{D5819FAA-5EF3-4175-99B5-E4F32F2FEDD3}" destId="{A17C6A8B-596B-4FA8-A6BA-5217123A225C}" srcOrd="0" destOrd="0" parTransId="{0B23D46B-CEBF-400B-A8B8-B6F30AE0FFA9}" sibTransId="{0480A251-F020-42ED-BD19-098C3140C915}"/>
    <dgm:cxn modelId="{E0445536-24F1-4D60-98CB-133C29A60FE0}" srcId="{035E6E09-A4A5-4C14-8F9E-E9227FEB9257}" destId="{D5819FAA-5EF3-4175-99B5-E4F32F2FEDD3}" srcOrd="2" destOrd="0" parTransId="{786195E9-7011-4FBA-BEA6-4198DD4FB8FA}" sibTransId="{3E4DBA70-8F08-4D6C-9046-3520FD86FDDF}"/>
    <dgm:cxn modelId="{0C78379E-9E34-49FA-9545-9AE035C1FA0A}" type="presOf" srcId="{035E6E09-A4A5-4C14-8F9E-E9227FEB9257}" destId="{25A4C3AF-B8D3-4300-8CDF-9036100AFC3D}" srcOrd="0" destOrd="0" presId="urn:microsoft.com/office/officeart/2005/8/layout/vList5"/>
    <dgm:cxn modelId="{CCA78E58-E5E9-4133-A914-3B7A66E4D147}" type="presOf" srcId="{3FF44E2E-A2F6-4FF1-8964-2ECF2FA5B88E}" destId="{59F1151B-9F2D-46A5-B781-3753BEE3F001}" srcOrd="0" destOrd="0" presId="urn:microsoft.com/office/officeart/2005/8/layout/vList5"/>
    <dgm:cxn modelId="{44DB40EE-345B-4556-8B0E-18F50F68C421}" type="presOf" srcId="{15A4851D-AD04-45EC-BC0D-13B6DBEFBDC1}" destId="{90D9888C-F3B9-4A4B-AAED-A7DC88B2EDAE}" srcOrd="0" destOrd="0" presId="urn:microsoft.com/office/officeart/2005/8/layout/vList5"/>
    <dgm:cxn modelId="{DD712278-4059-4173-BF16-58CABFE469AC}" srcId="{3FF44E2E-A2F6-4FF1-8964-2ECF2FA5B88E}" destId="{64675757-8363-43F1-B60C-86282385FA9C}" srcOrd="0" destOrd="0" parTransId="{7E0F239F-A3DA-47E0-80C9-BFA480B1EED4}" sibTransId="{16199EEC-0151-4A31-9335-8B13EADC227B}"/>
    <dgm:cxn modelId="{978F9DF7-E555-4E43-8007-769607FDC60F}" srcId="{15A4851D-AD04-45EC-BC0D-13B6DBEFBDC1}" destId="{64FCFD9D-9115-4323-AA83-1373EC53DEF5}" srcOrd="0" destOrd="0" parTransId="{F48F87CB-3591-4C96-9654-7250A01190FD}" sibTransId="{36EA5385-56A6-421B-9F5C-B809753CF5C0}"/>
    <dgm:cxn modelId="{72392454-D352-4841-BFCC-5C9D6E0597B7}" srcId="{035E6E09-A4A5-4C14-8F9E-E9227FEB9257}" destId="{15A4851D-AD04-45EC-BC0D-13B6DBEFBDC1}" srcOrd="1" destOrd="0" parTransId="{1706B143-2DF9-4A57-8CBA-699D250D0B91}" sibTransId="{6A0B198D-1222-437A-8817-3031284025A6}"/>
    <dgm:cxn modelId="{1F094F64-2A5F-4F80-A852-2E91BF9C649C}" srcId="{035E6E09-A4A5-4C14-8F9E-E9227FEB9257}" destId="{3FF44E2E-A2F6-4FF1-8964-2ECF2FA5B88E}" srcOrd="0" destOrd="0" parTransId="{F0A711C6-C9D7-4923-958A-6E60D085F287}" sibTransId="{A5376D3F-CC17-451F-9200-94DEB14149D2}"/>
    <dgm:cxn modelId="{5F9DFB15-EDA7-4FC6-AC6D-AA965B7646DE}" type="presOf" srcId="{A17C6A8B-596B-4FA8-A6BA-5217123A225C}" destId="{88CED9DC-583A-412C-B3DC-5217FE820C18}" srcOrd="0" destOrd="0" presId="urn:microsoft.com/office/officeart/2005/8/layout/vList5"/>
    <dgm:cxn modelId="{A2B8FCF5-D6BE-4467-A0F4-FF2215E69932}" type="presOf" srcId="{D5819FAA-5EF3-4175-99B5-E4F32F2FEDD3}" destId="{0A4FC664-BEC3-4A3A-8CAB-628401B43B47}" srcOrd="0" destOrd="0" presId="urn:microsoft.com/office/officeart/2005/8/layout/vList5"/>
    <dgm:cxn modelId="{AFD490B0-40BC-4FD9-A9B6-85D792FF38FE}" type="presOf" srcId="{64675757-8363-43F1-B60C-86282385FA9C}" destId="{CDAB2525-5DAE-40C0-B58C-01CE04060CA4}" srcOrd="0" destOrd="0" presId="urn:microsoft.com/office/officeart/2005/8/layout/vList5"/>
    <dgm:cxn modelId="{52B11D53-4962-4731-BACA-04B7E3E1CE82}" type="presOf" srcId="{64FCFD9D-9115-4323-AA83-1373EC53DEF5}" destId="{1F159CB6-ABF1-41A4-8E5F-123757B7A862}" srcOrd="0" destOrd="0" presId="urn:microsoft.com/office/officeart/2005/8/layout/vList5"/>
    <dgm:cxn modelId="{AA0AD290-42F4-4325-8DB2-60FBBC6AEE34}" type="presParOf" srcId="{25A4C3AF-B8D3-4300-8CDF-9036100AFC3D}" destId="{BD0E1E2E-DDAE-467B-97DD-F2658C1A1B53}" srcOrd="0" destOrd="0" presId="urn:microsoft.com/office/officeart/2005/8/layout/vList5"/>
    <dgm:cxn modelId="{24C17B82-CA32-4212-9C05-34E8943FEA19}" type="presParOf" srcId="{BD0E1E2E-DDAE-467B-97DD-F2658C1A1B53}" destId="{59F1151B-9F2D-46A5-B781-3753BEE3F001}" srcOrd="0" destOrd="0" presId="urn:microsoft.com/office/officeart/2005/8/layout/vList5"/>
    <dgm:cxn modelId="{59862A7C-3A27-4A5B-971A-3618FE19EF00}" type="presParOf" srcId="{BD0E1E2E-DDAE-467B-97DD-F2658C1A1B53}" destId="{CDAB2525-5DAE-40C0-B58C-01CE04060CA4}" srcOrd="1" destOrd="0" presId="urn:microsoft.com/office/officeart/2005/8/layout/vList5"/>
    <dgm:cxn modelId="{A024FF6B-72BE-4894-8FF0-439F9B4D29A4}" type="presParOf" srcId="{25A4C3AF-B8D3-4300-8CDF-9036100AFC3D}" destId="{2C9B371A-B957-490F-AEED-35229FCCD681}" srcOrd="1" destOrd="0" presId="urn:microsoft.com/office/officeart/2005/8/layout/vList5"/>
    <dgm:cxn modelId="{2D1AD3BB-D59F-4738-893D-88C7BCB3AA7F}" type="presParOf" srcId="{25A4C3AF-B8D3-4300-8CDF-9036100AFC3D}" destId="{F9EB33B4-5FD0-4C69-B07A-D5BC4E74F888}" srcOrd="2" destOrd="0" presId="urn:microsoft.com/office/officeart/2005/8/layout/vList5"/>
    <dgm:cxn modelId="{211DF825-1424-43BA-A01E-7F1506EA6230}" type="presParOf" srcId="{F9EB33B4-5FD0-4C69-B07A-D5BC4E74F888}" destId="{90D9888C-F3B9-4A4B-AAED-A7DC88B2EDAE}" srcOrd="0" destOrd="0" presId="urn:microsoft.com/office/officeart/2005/8/layout/vList5"/>
    <dgm:cxn modelId="{B508C191-7B17-459A-B8BE-67113CBC258C}" type="presParOf" srcId="{F9EB33B4-5FD0-4C69-B07A-D5BC4E74F888}" destId="{1F159CB6-ABF1-41A4-8E5F-123757B7A862}" srcOrd="1" destOrd="0" presId="urn:microsoft.com/office/officeart/2005/8/layout/vList5"/>
    <dgm:cxn modelId="{BE0CF016-BC29-4F63-A714-7C14E099DE34}" type="presParOf" srcId="{25A4C3AF-B8D3-4300-8CDF-9036100AFC3D}" destId="{764DD341-E585-46A2-B88D-D6CDFB7110E9}" srcOrd="3" destOrd="0" presId="urn:microsoft.com/office/officeart/2005/8/layout/vList5"/>
    <dgm:cxn modelId="{8207ED4D-6D52-43FD-A1EF-F871E97CFF32}" type="presParOf" srcId="{25A4C3AF-B8D3-4300-8CDF-9036100AFC3D}" destId="{A6162A57-9BC4-43AB-8FBE-07B07F8A4D77}" srcOrd="4" destOrd="0" presId="urn:microsoft.com/office/officeart/2005/8/layout/vList5"/>
    <dgm:cxn modelId="{8AA6267A-E454-4FF5-B6F9-E3A298440E7B}" type="presParOf" srcId="{A6162A57-9BC4-43AB-8FBE-07B07F8A4D77}" destId="{0A4FC664-BEC3-4A3A-8CAB-628401B43B47}" srcOrd="0" destOrd="0" presId="urn:microsoft.com/office/officeart/2005/8/layout/vList5"/>
    <dgm:cxn modelId="{B9EB9891-13CF-4D80-B0BE-C6FD8E305698}" type="presParOf" srcId="{A6162A57-9BC4-43AB-8FBE-07B07F8A4D77}" destId="{88CED9DC-583A-412C-B3DC-5217FE820C18}" srcOrd="1" destOrd="0" presId="urn:microsoft.com/office/officeart/2005/8/layout/vList5"/>
  </dgm:cxnLst>
  <dgm:bg/>
  <dgm:whole/>
  <dgm:extLst>
    <a:ext uri="http://schemas.microsoft.com/office/drawing/2008/diagram">
      <dsp:dataModelExt xmlns:dsp="http://schemas.microsoft.com/office/drawing/2008/diagram" xmlns=""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35E6E09-A4A5-4C14-8F9E-E9227FEB925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3FF44E2E-A2F6-4FF1-8964-2ECF2FA5B88E}">
      <dgm:prSet phldrT="[文本]" custT="1"/>
      <dgm:spPr/>
      <dgm:t>
        <a:bodyPr/>
        <a:lstStyle/>
        <a:p>
          <a:r>
            <a:rPr lang="zh-CN" altLang="en-US" sz="1200" dirty="0" smtClean="0"/>
            <a:t>收货人电话</a:t>
          </a:r>
          <a:endParaRPr lang="zh-CN" altLang="en-US" sz="1200" dirty="0"/>
        </a:p>
      </dgm:t>
    </dgm:pt>
    <dgm:pt modelId="{F0A711C6-C9D7-4923-958A-6E60D085F287}" type="parTrans" cxnId="{1F094F64-2A5F-4F80-A852-2E91BF9C649C}">
      <dgm:prSet/>
      <dgm:spPr/>
      <dgm:t>
        <a:bodyPr/>
        <a:lstStyle/>
        <a:p>
          <a:endParaRPr lang="zh-CN" altLang="en-US" sz="1200"/>
        </a:p>
      </dgm:t>
    </dgm:pt>
    <dgm:pt modelId="{A5376D3F-CC17-451F-9200-94DEB14149D2}" type="sibTrans" cxnId="{1F094F64-2A5F-4F80-A852-2E91BF9C649C}">
      <dgm:prSet/>
      <dgm:spPr/>
      <dgm:t>
        <a:bodyPr/>
        <a:lstStyle/>
        <a:p>
          <a:endParaRPr lang="zh-CN" altLang="en-US" sz="1200"/>
        </a:p>
      </dgm:t>
    </dgm:pt>
    <dgm:pt modelId="{64675757-8363-43F1-B60C-86282385FA9C}">
      <dgm:prSet phldrT="[文本]" phldr="1" custT="1"/>
      <dgm:spPr/>
      <dgm:t>
        <a:bodyPr/>
        <a:lstStyle/>
        <a:p>
          <a:endParaRPr lang="zh-CN" altLang="en-US" sz="1200" dirty="0"/>
        </a:p>
      </dgm:t>
    </dgm:pt>
    <dgm:pt modelId="{7E0F239F-A3DA-47E0-80C9-BFA480B1EED4}" type="parTrans" cxnId="{DD712278-4059-4173-BF16-58CABFE469AC}">
      <dgm:prSet/>
      <dgm:spPr/>
      <dgm:t>
        <a:bodyPr/>
        <a:lstStyle/>
        <a:p>
          <a:endParaRPr lang="zh-CN" altLang="en-US" sz="1200"/>
        </a:p>
      </dgm:t>
    </dgm:pt>
    <dgm:pt modelId="{16199EEC-0151-4A31-9335-8B13EADC227B}" type="sibTrans" cxnId="{DD712278-4059-4173-BF16-58CABFE469AC}">
      <dgm:prSet/>
      <dgm:spPr/>
      <dgm:t>
        <a:bodyPr/>
        <a:lstStyle/>
        <a:p>
          <a:endParaRPr lang="zh-CN" altLang="en-US" sz="1200"/>
        </a:p>
      </dgm:t>
    </dgm:pt>
    <dgm:pt modelId="{15A4851D-AD04-45EC-BC0D-13B6DBEFBDC1}">
      <dgm:prSet phldrT="[文本]" custT="1"/>
      <dgm:spPr/>
      <dgm:t>
        <a:bodyPr/>
        <a:lstStyle/>
        <a:p>
          <a:r>
            <a:rPr lang="zh-CN" altLang="en-US" sz="1200" dirty="0" smtClean="0"/>
            <a:t>收货人邮箱</a:t>
          </a:r>
          <a:endParaRPr lang="zh-CN" altLang="en-US" sz="1200" dirty="0"/>
        </a:p>
      </dgm:t>
    </dgm:pt>
    <dgm:pt modelId="{1706B143-2DF9-4A57-8CBA-699D250D0B91}" type="parTrans" cxnId="{72392454-D352-4841-BFCC-5C9D6E0597B7}">
      <dgm:prSet/>
      <dgm:spPr/>
      <dgm:t>
        <a:bodyPr/>
        <a:lstStyle/>
        <a:p>
          <a:endParaRPr lang="zh-CN" altLang="en-US" sz="1200"/>
        </a:p>
      </dgm:t>
    </dgm:pt>
    <dgm:pt modelId="{6A0B198D-1222-437A-8817-3031284025A6}" type="sibTrans" cxnId="{72392454-D352-4841-BFCC-5C9D6E0597B7}">
      <dgm:prSet/>
      <dgm:spPr/>
      <dgm:t>
        <a:bodyPr/>
        <a:lstStyle/>
        <a:p>
          <a:endParaRPr lang="zh-CN" altLang="en-US" sz="1200"/>
        </a:p>
      </dgm:t>
    </dgm:pt>
    <dgm:pt modelId="{64FCFD9D-9115-4323-AA83-1373EC53DEF5}">
      <dgm:prSet phldrT="[文本]" phldr="1" custT="1"/>
      <dgm:spPr/>
      <dgm:t>
        <a:bodyPr/>
        <a:lstStyle/>
        <a:p>
          <a:endParaRPr lang="zh-CN" altLang="en-US" sz="1200" dirty="0"/>
        </a:p>
      </dgm:t>
    </dgm:pt>
    <dgm:pt modelId="{F48F87CB-3591-4C96-9654-7250A01190FD}" type="parTrans" cxnId="{978F9DF7-E555-4E43-8007-769607FDC60F}">
      <dgm:prSet/>
      <dgm:spPr/>
      <dgm:t>
        <a:bodyPr/>
        <a:lstStyle/>
        <a:p>
          <a:endParaRPr lang="zh-CN" altLang="en-US" sz="1200"/>
        </a:p>
      </dgm:t>
    </dgm:pt>
    <dgm:pt modelId="{36EA5385-56A6-421B-9F5C-B809753CF5C0}" type="sibTrans" cxnId="{978F9DF7-E555-4E43-8007-769607FDC60F}">
      <dgm:prSet/>
      <dgm:spPr/>
      <dgm:t>
        <a:bodyPr/>
        <a:lstStyle/>
        <a:p>
          <a:endParaRPr lang="zh-CN" altLang="en-US" sz="1200"/>
        </a:p>
      </dgm:t>
    </dgm:pt>
    <dgm:pt modelId="{D5819FAA-5EF3-4175-99B5-E4F32F2FEDD3}">
      <dgm:prSet phldrT="[文本]" custT="1"/>
      <dgm:spPr/>
      <dgm:t>
        <a:bodyPr/>
        <a:lstStyle/>
        <a:p>
          <a:r>
            <a:rPr lang="zh-CN" altLang="en-US" sz="1200" dirty="0" smtClean="0"/>
            <a:t>付款人电话</a:t>
          </a:r>
          <a:endParaRPr lang="zh-CN" altLang="en-US" sz="1200" dirty="0"/>
        </a:p>
      </dgm:t>
    </dgm:pt>
    <dgm:pt modelId="{786195E9-7011-4FBA-BEA6-4198DD4FB8FA}" type="parTrans" cxnId="{E0445536-24F1-4D60-98CB-133C29A60FE0}">
      <dgm:prSet/>
      <dgm:spPr/>
      <dgm:t>
        <a:bodyPr/>
        <a:lstStyle/>
        <a:p>
          <a:endParaRPr lang="zh-CN" altLang="en-US" sz="1200"/>
        </a:p>
      </dgm:t>
    </dgm:pt>
    <dgm:pt modelId="{3E4DBA70-8F08-4D6C-9046-3520FD86FDDF}" type="sibTrans" cxnId="{E0445536-24F1-4D60-98CB-133C29A60FE0}">
      <dgm:prSet/>
      <dgm:spPr/>
      <dgm:t>
        <a:bodyPr/>
        <a:lstStyle/>
        <a:p>
          <a:endParaRPr lang="zh-CN" altLang="en-US" sz="1200"/>
        </a:p>
      </dgm:t>
    </dgm:pt>
    <dgm:pt modelId="{A17C6A8B-596B-4FA8-A6BA-5217123A225C}">
      <dgm:prSet phldrT="[文本]" phldr="1" custT="1"/>
      <dgm:spPr/>
      <dgm:t>
        <a:bodyPr/>
        <a:lstStyle/>
        <a:p>
          <a:endParaRPr lang="zh-CN" altLang="en-US" sz="1200" dirty="0"/>
        </a:p>
      </dgm:t>
    </dgm:pt>
    <dgm:pt modelId="{0B23D46B-CEBF-400B-A8B8-B6F30AE0FFA9}" type="parTrans" cxnId="{A8E60268-6A6D-4AF4-88EE-DA4831544EF9}">
      <dgm:prSet/>
      <dgm:spPr/>
      <dgm:t>
        <a:bodyPr/>
        <a:lstStyle/>
        <a:p>
          <a:endParaRPr lang="zh-CN" altLang="en-US" sz="1200"/>
        </a:p>
      </dgm:t>
    </dgm:pt>
    <dgm:pt modelId="{0480A251-F020-42ED-BD19-098C3140C915}" type="sibTrans" cxnId="{A8E60268-6A6D-4AF4-88EE-DA4831544EF9}">
      <dgm:prSet/>
      <dgm:spPr/>
      <dgm:t>
        <a:bodyPr/>
        <a:lstStyle/>
        <a:p>
          <a:endParaRPr lang="zh-CN" altLang="en-US" sz="1200"/>
        </a:p>
      </dgm:t>
    </dgm:pt>
    <dgm:pt modelId="{25A4C3AF-B8D3-4300-8CDF-9036100AFC3D}" type="pres">
      <dgm:prSet presAssocID="{035E6E09-A4A5-4C14-8F9E-E9227FEB9257}" presName="Name0" presStyleCnt="0">
        <dgm:presLayoutVars>
          <dgm:dir/>
          <dgm:animLvl val="lvl"/>
          <dgm:resizeHandles val="exact"/>
        </dgm:presLayoutVars>
      </dgm:prSet>
      <dgm:spPr/>
      <dgm:t>
        <a:bodyPr/>
        <a:lstStyle/>
        <a:p>
          <a:endParaRPr lang="zh-CN" altLang="en-US"/>
        </a:p>
      </dgm:t>
    </dgm:pt>
    <dgm:pt modelId="{BD0E1E2E-DDAE-467B-97DD-F2658C1A1B53}" type="pres">
      <dgm:prSet presAssocID="{3FF44E2E-A2F6-4FF1-8964-2ECF2FA5B88E}" presName="linNode" presStyleCnt="0"/>
      <dgm:spPr/>
    </dgm:pt>
    <dgm:pt modelId="{59F1151B-9F2D-46A5-B781-3753BEE3F001}" type="pres">
      <dgm:prSet presAssocID="{3FF44E2E-A2F6-4FF1-8964-2ECF2FA5B88E}" presName="parentText" presStyleLbl="node1" presStyleIdx="0" presStyleCnt="3">
        <dgm:presLayoutVars>
          <dgm:chMax val="1"/>
          <dgm:bulletEnabled val="1"/>
        </dgm:presLayoutVars>
      </dgm:prSet>
      <dgm:spPr/>
      <dgm:t>
        <a:bodyPr/>
        <a:lstStyle/>
        <a:p>
          <a:endParaRPr lang="zh-CN" altLang="en-US"/>
        </a:p>
      </dgm:t>
    </dgm:pt>
    <dgm:pt modelId="{CDAB2525-5DAE-40C0-B58C-01CE04060CA4}" type="pres">
      <dgm:prSet presAssocID="{3FF44E2E-A2F6-4FF1-8964-2ECF2FA5B88E}" presName="descendantText" presStyleLbl="alignAccFollowNode1" presStyleIdx="0" presStyleCnt="3">
        <dgm:presLayoutVars>
          <dgm:bulletEnabled val="1"/>
        </dgm:presLayoutVars>
      </dgm:prSet>
      <dgm:spPr/>
      <dgm:t>
        <a:bodyPr/>
        <a:lstStyle/>
        <a:p>
          <a:endParaRPr lang="zh-CN" altLang="en-US"/>
        </a:p>
      </dgm:t>
    </dgm:pt>
    <dgm:pt modelId="{2C9B371A-B957-490F-AEED-35229FCCD681}" type="pres">
      <dgm:prSet presAssocID="{A5376D3F-CC17-451F-9200-94DEB14149D2}" presName="sp" presStyleCnt="0"/>
      <dgm:spPr/>
    </dgm:pt>
    <dgm:pt modelId="{F9EB33B4-5FD0-4C69-B07A-D5BC4E74F888}" type="pres">
      <dgm:prSet presAssocID="{15A4851D-AD04-45EC-BC0D-13B6DBEFBDC1}" presName="linNode" presStyleCnt="0"/>
      <dgm:spPr/>
    </dgm:pt>
    <dgm:pt modelId="{90D9888C-F3B9-4A4B-AAED-A7DC88B2EDAE}" type="pres">
      <dgm:prSet presAssocID="{15A4851D-AD04-45EC-BC0D-13B6DBEFBDC1}" presName="parentText" presStyleLbl="node1" presStyleIdx="1" presStyleCnt="3">
        <dgm:presLayoutVars>
          <dgm:chMax val="1"/>
          <dgm:bulletEnabled val="1"/>
        </dgm:presLayoutVars>
      </dgm:prSet>
      <dgm:spPr/>
      <dgm:t>
        <a:bodyPr/>
        <a:lstStyle/>
        <a:p>
          <a:endParaRPr lang="zh-CN" altLang="en-US"/>
        </a:p>
      </dgm:t>
    </dgm:pt>
    <dgm:pt modelId="{1F159CB6-ABF1-41A4-8E5F-123757B7A862}" type="pres">
      <dgm:prSet presAssocID="{15A4851D-AD04-45EC-BC0D-13B6DBEFBDC1}" presName="descendantText" presStyleLbl="alignAccFollowNode1" presStyleIdx="1" presStyleCnt="3">
        <dgm:presLayoutVars>
          <dgm:bulletEnabled val="1"/>
        </dgm:presLayoutVars>
      </dgm:prSet>
      <dgm:spPr/>
      <dgm:t>
        <a:bodyPr/>
        <a:lstStyle/>
        <a:p>
          <a:endParaRPr lang="zh-CN" altLang="en-US"/>
        </a:p>
      </dgm:t>
    </dgm:pt>
    <dgm:pt modelId="{764DD341-E585-46A2-B88D-D6CDFB7110E9}" type="pres">
      <dgm:prSet presAssocID="{6A0B198D-1222-437A-8817-3031284025A6}" presName="sp" presStyleCnt="0"/>
      <dgm:spPr/>
    </dgm:pt>
    <dgm:pt modelId="{A6162A57-9BC4-43AB-8FBE-07B07F8A4D77}" type="pres">
      <dgm:prSet presAssocID="{D5819FAA-5EF3-4175-99B5-E4F32F2FEDD3}" presName="linNode" presStyleCnt="0"/>
      <dgm:spPr/>
    </dgm:pt>
    <dgm:pt modelId="{0A4FC664-BEC3-4A3A-8CAB-628401B43B47}" type="pres">
      <dgm:prSet presAssocID="{D5819FAA-5EF3-4175-99B5-E4F32F2FEDD3}" presName="parentText" presStyleLbl="node1" presStyleIdx="2" presStyleCnt="3">
        <dgm:presLayoutVars>
          <dgm:chMax val="1"/>
          <dgm:bulletEnabled val="1"/>
        </dgm:presLayoutVars>
      </dgm:prSet>
      <dgm:spPr/>
      <dgm:t>
        <a:bodyPr/>
        <a:lstStyle/>
        <a:p>
          <a:endParaRPr lang="zh-CN" altLang="en-US"/>
        </a:p>
      </dgm:t>
    </dgm:pt>
    <dgm:pt modelId="{88CED9DC-583A-412C-B3DC-5217FE820C18}" type="pres">
      <dgm:prSet presAssocID="{D5819FAA-5EF3-4175-99B5-E4F32F2FEDD3}" presName="descendantText" presStyleLbl="alignAccFollowNode1" presStyleIdx="2" presStyleCnt="3">
        <dgm:presLayoutVars>
          <dgm:bulletEnabled val="1"/>
        </dgm:presLayoutVars>
      </dgm:prSet>
      <dgm:spPr/>
      <dgm:t>
        <a:bodyPr/>
        <a:lstStyle/>
        <a:p>
          <a:endParaRPr lang="zh-CN" altLang="en-US"/>
        </a:p>
      </dgm:t>
    </dgm:pt>
  </dgm:ptLst>
  <dgm:cxnLst>
    <dgm:cxn modelId="{3988AA93-01CD-4B56-AAA8-70E208E8975D}" type="presOf" srcId="{D5819FAA-5EF3-4175-99B5-E4F32F2FEDD3}" destId="{0A4FC664-BEC3-4A3A-8CAB-628401B43B47}" srcOrd="0" destOrd="0" presId="urn:microsoft.com/office/officeart/2005/8/layout/vList5"/>
    <dgm:cxn modelId="{978F9DF7-E555-4E43-8007-769607FDC60F}" srcId="{15A4851D-AD04-45EC-BC0D-13B6DBEFBDC1}" destId="{64FCFD9D-9115-4323-AA83-1373EC53DEF5}" srcOrd="0" destOrd="0" parTransId="{F48F87CB-3591-4C96-9654-7250A01190FD}" sibTransId="{36EA5385-56A6-421B-9F5C-B809753CF5C0}"/>
    <dgm:cxn modelId="{DD712278-4059-4173-BF16-58CABFE469AC}" srcId="{3FF44E2E-A2F6-4FF1-8964-2ECF2FA5B88E}" destId="{64675757-8363-43F1-B60C-86282385FA9C}" srcOrd="0" destOrd="0" parTransId="{7E0F239F-A3DA-47E0-80C9-BFA480B1EED4}" sibTransId="{16199EEC-0151-4A31-9335-8B13EADC227B}"/>
    <dgm:cxn modelId="{E0445536-24F1-4D60-98CB-133C29A60FE0}" srcId="{035E6E09-A4A5-4C14-8F9E-E9227FEB9257}" destId="{D5819FAA-5EF3-4175-99B5-E4F32F2FEDD3}" srcOrd="2" destOrd="0" parTransId="{786195E9-7011-4FBA-BEA6-4198DD4FB8FA}" sibTransId="{3E4DBA70-8F08-4D6C-9046-3520FD86FDDF}"/>
    <dgm:cxn modelId="{72392454-D352-4841-BFCC-5C9D6E0597B7}" srcId="{035E6E09-A4A5-4C14-8F9E-E9227FEB9257}" destId="{15A4851D-AD04-45EC-BC0D-13B6DBEFBDC1}" srcOrd="1" destOrd="0" parTransId="{1706B143-2DF9-4A57-8CBA-699D250D0B91}" sibTransId="{6A0B198D-1222-437A-8817-3031284025A6}"/>
    <dgm:cxn modelId="{434D594D-2DD9-4E99-B99D-BE189F09D100}" type="presOf" srcId="{15A4851D-AD04-45EC-BC0D-13B6DBEFBDC1}" destId="{90D9888C-F3B9-4A4B-AAED-A7DC88B2EDAE}" srcOrd="0" destOrd="0" presId="urn:microsoft.com/office/officeart/2005/8/layout/vList5"/>
    <dgm:cxn modelId="{A8E60268-6A6D-4AF4-88EE-DA4831544EF9}" srcId="{D5819FAA-5EF3-4175-99B5-E4F32F2FEDD3}" destId="{A17C6A8B-596B-4FA8-A6BA-5217123A225C}" srcOrd="0" destOrd="0" parTransId="{0B23D46B-CEBF-400B-A8B8-B6F30AE0FFA9}" sibTransId="{0480A251-F020-42ED-BD19-098C3140C915}"/>
    <dgm:cxn modelId="{E52BDFA1-B1DA-478E-955B-F9ED396FE4A2}" type="presOf" srcId="{035E6E09-A4A5-4C14-8F9E-E9227FEB9257}" destId="{25A4C3AF-B8D3-4300-8CDF-9036100AFC3D}" srcOrd="0" destOrd="0" presId="urn:microsoft.com/office/officeart/2005/8/layout/vList5"/>
    <dgm:cxn modelId="{B160E2D7-F226-4947-B8EF-8FAE9FBC4ACE}" type="presOf" srcId="{64FCFD9D-9115-4323-AA83-1373EC53DEF5}" destId="{1F159CB6-ABF1-41A4-8E5F-123757B7A862}" srcOrd="0" destOrd="0" presId="urn:microsoft.com/office/officeart/2005/8/layout/vList5"/>
    <dgm:cxn modelId="{1F094F64-2A5F-4F80-A852-2E91BF9C649C}" srcId="{035E6E09-A4A5-4C14-8F9E-E9227FEB9257}" destId="{3FF44E2E-A2F6-4FF1-8964-2ECF2FA5B88E}" srcOrd="0" destOrd="0" parTransId="{F0A711C6-C9D7-4923-958A-6E60D085F287}" sibTransId="{A5376D3F-CC17-451F-9200-94DEB14149D2}"/>
    <dgm:cxn modelId="{7FE23E79-A887-4EAF-8025-84A8D39BEA6F}" type="presOf" srcId="{3FF44E2E-A2F6-4FF1-8964-2ECF2FA5B88E}" destId="{59F1151B-9F2D-46A5-B781-3753BEE3F001}" srcOrd="0" destOrd="0" presId="urn:microsoft.com/office/officeart/2005/8/layout/vList5"/>
    <dgm:cxn modelId="{3F7A2B34-88F7-4305-8502-218CC64F53F9}" type="presOf" srcId="{A17C6A8B-596B-4FA8-A6BA-5217123A225C}" destId="{88CED9DC-583A-412C-B3DC-5217FE820C18}" srcOrd="0" destOrd="0" presId="urn:microsoft.com/office/officeart/2005/8/layout/vList5"/>
    <dgm:cxn modelId="{4D25EB38-DC98-45EB-AFA2-926780E65878}" type="presOf" srcId="{64675757-8363-43F1-B60C-86282385FA9C}" destId="{CDAB2525-5DAE-40C0-B58C-01CE04060CA4}" srcOrd="0" destOrd="0" presId="urn:microsoft.com/office/officeart/2005/8/layout/vList5"/>
    <dgm:cxn modelId="{4419BE62-4834-4492-9B10-1B8F2AB91151}" type="presParOf" srcId="{25A4C3AF-B8D3-4300-8CDF-9036100AFC3D}" destId="{BD0E1E2E-DDAE-467B-97DD-F2658C1A1B53}" srcOrd="0" destOrd="0" presId="urn:microsoft.com/office/officeart/2005/8/layout/vList5"/>
    <dgm:cxn modelId="{086B61F6-E44D-49BA-8691-BA4FE1EC8756}" type="presParOf" srcId="{BD0E1E2E-DDAE-467B-97DD-F2658C1A1B53}" destId="{59F1151B-9F2D-46A5-B781-3753BEE3F001}" srcOrd="0" destOrd="0" presId="urn:microsoft.com/office/officeart/2005/8/layout/vList5"/>
    <dgm:cxn modelId="{B2FA5392-07D5-4387-A448-FEF9240AF1B0}" type="presParOf" srcId="{BD0E1E2E-DDAE-467B-97DD-F2658C1A1B53}" destId="{CDAB2525-5DAE-40C0-B58C-01CE04060CA4}" srcOrd="1" destOrd="0" presId="urn:microsoft.com/office/officeart/2005/8/layout/vList5"/>
    <dgm:cxn modelId="{0F2E0BF0-831E-499B-93ED-8FE30D5442F9}" type="presParOf" srcId="{25A4C3AF-B8D3-4300-8CDF-9036100AFC3D}" destId="{2C9B371A-B957-490F-AEED-35229FCCD681}" srcOrd="1" destOrd="0" presId="urn:microsoft.com/office/officeart/2005/8/layout/vList5"/>
    <dgm:cxn modelId="{602EAD7E-BB8F-4EF4-A842-F2F0C0DB7B4E}" type="presParOf" srcId="{25A4C3AF-B8D3-4300-8CDF-9036100AFC3D}" destId="{F9EB33B4-5FD0-4C69-B07A-D5BC4E74F888}" srcOrd="2" destOrd="0" presId="urn:microsoft.com/office/officeart/2005/8/layout/vList5"/>
    <dgm:cxn modelId="{E3365E26-F9F6-4CBE-8FE3-F2A8FC2A7A7B}" type="presParOf" srcId="{F9EB33B4-5FD0-4C69-B07A-D5BC4E74F888}" destId="{90D9888C-F3B9-4A4B-AAED-A7DC88B2EDAE}" srcOrd="0" destOrd="0" presId="urn:microsoft.com/office/officeart/2005/8/layout/vList5"/>
    <dgm:cxn modelId="{E7315F27-3DC1-4905-A67A-D90A0B97BD7D}" type="presParOf" srcId="{F9EB33B4-5FD0-4C69-B07A-D5BC4E74F888}" destId="{1F159CB6-ABF1-41A4-8E5F-123757B7A862}" srcOrd="1" destOrd="0" presId="urn:microsoft.com/office/officeart/2005/8/layout/vList5"/>
    <dgm:cxn modelId="{1C5DC259-9164-4E34-9A48-C86B8F498BC8}" type="presParOf" srcId="{25A4C3AF-B8D3-4300-8CDF-9036100AFC3D}" destId="{764DD341-E585-46A2-B88D-D6CDFB7110E9}" srcOrd="3" destOrd="0" presId="urn:microsoft.com/office/officeart/2005/8/layout/vList5"/>
    <dgm:cxn modelId="{73C05FBA-5DE8-4E13-9C1D-1DF2D4ADC1F3}" type="presParOf" srcId="{25A4C3AF-B8D3-4300-8CDF-9036100AFC3D}" destId="{A6162A57-9BC4-43AB-8FBE-07B07F8A4D77}" srcOrd="4" destOrd="0" presId="urn:microsoft.com/office/officeart/2005/8/layout/vList5"/>
    <dgm:cxn modelId="{42A32C2E-FB1C-4446-A7B7-F299A3E116F2}" type="presParOf" srcId="{A6162A57-9BC4-43AB-8FBE-07B07F8A4D77}" destId="{0A4FC664-BEC3-4A3A-8CAB-628401B43B47}" srcOrd="0" destOrd="0" presId="urn:microsoft.com/office/officeart/2005/8/layout/vList5"/>
    <dgm:cxn modelId="{D12241A1-06B8-4807-B45F-8BF2C232702B}" type="presParOf" srcId="{A6162A57-9BC4-43AB-8FBE-07B07F8A4D77}" destId="{88CED9DC-583A-412C-B3DC-5217FE820C18}" srcOrd="1" destOrd="0" presId="urn:microsoft.com/office/officeart/2005/8/layout/vList5"/>
  </dgm:cxnLst>
  <dgm:bg/>
  <dgm:whole/>
  <dgm:extLst>
    <a:ext uri="http://schemas.microsoft.com/office/drawing/2008/diagram">
      <dsp:dataModelExt xmlns:dsp="http://schemas.microsoft.com/office/drawing/2008/diagram" xmlns=""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35E6E09-A4A5-4C14-8F9E-E9227FEB925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3FF44E2E-A2F6-4FF1-8964-2ECF2FA5B88E}">
      <dgm:prSet phldrT="[文本]" custT="1"/>
      <dgm:spPr/>
      <dgm:t>
        <a:bodyPr/>
        <a:lstStyle/>
        <a:p>
          <a:r>
            <a:rPr lang="zh-CN" altLang="en-US" sz="1200" dirty="0" smtClean="0"/>
            <a:t>付款人传真</a:t>
          </a:r>
          <a:endParaRPr lang="zh-CN" altLang="en-US" sz="1200" dirty="0"/>
        </a:p>
      </dgm:t>
    </dgm:pt>
    <dgm:pt modelId="{F0A711C6-C9D7-4923-958A-6E60D085F287}" type="parTrans" cxnId="{1F094F64-2A5F-4F80-A852-2E91BF9C649C}">
      <dgm:prSet/>
      <dgm:spPr/>
      <dgm:t>
        <a:bodyPr/>
        <a:lstStyle/>
        <a:p>
          <a:endParaRPr lang="zh-CN" altLang="en-US" sz="1200"/>
        </a:p>
      </dgm:t>
    </dgm:pt>
    <dgm:pt modelId="{A5376D3F-CC17-451F-9200-94DEB14149D2}" type="sibTrans" cxnId="{1F094F64-2A5F-4F80-A852-2E91BF9C649C}">
      <dgm:prSet/>
      <dgm:spPr/>
      <dgm:t>
        <a:bodyPr/>
        <a:lstStyle/>
        <a:p>
          <a:endParaRPr lang="zh-CN" altLang="en-US" sz="1200"/>
        </a:p>
      </dgm:t>
    </dgm:pt>
    <dgm:pt modelId="{64675757-8363-43F1-B60C-86282385FA9C}">
      <dgm:prSet phldrT="[文本]" phldr="1" custT="1"/>
      <dgm:spPr/>
      <dgm:t>
        <a:bodyPr/>
        <a:lstStyle/>
        <a:p>
          <a:endParaRPr lang="zh-CN" altLang="en-US" sz="1200" dirty="0"/>
        </a:p>
      </dgm:t>
    </dgm:pt>
    <dgm:pt modelId="{7E0F239F-A3DA-47E0-80C9-BFA480B1EED4}" type="parTrans" cxnId="{DD712278-4059-4173-BF16-58CABFE469AC}">
      <dgm:prSet/>
      <dgm:spPr/>
      <dgm:t>
        <a:bodyPr/>
        <a:lstStyle/>
        <a:p>
          <a:endParaRPr lang="zh-CN" altLang="en-US" sz="1200"/>
        </a:p>
      </dgm:t>
    </dgm:pt>
    <dgm:pt modelId="{16199EEC-0151-4A31-9335-8B13EADC227B}" type="sibTrans" cxnId="{DD712278-4059-4173-BF16-58CABFE469AC}">
      <dgm:prSet/>
      <dgm:spPr/>
      <dgm:t>
        <a:bodyPr/>
        <a:lstStyle/>
        <a:p>
          <a:endParaRPr lang="zh-CN" altLang="en-US" sz="1200"/>
        </a:p>
      </dgm:t>
    </dgm:pt>
    <dgm:pt modelId="{15A4851D-AD04-45EC-BC0D-13B6DBEFBDC1}">
      <dgm:prSet phldrT="[文本]" custT="1"/>
      <dgm:spPr/>
      <dgm:t>
        <a:bodyPr/>
        <a:lstStyle/>
        <a:p>
          <a:r>
            <a:rPr lang="zh-CN" altLang="en-US" sz="1200" dirty="0" smtClean="0"/>
            <a:t>付款人邮箱</a:t>
          </a:r>
          <a:endParaRPr lang="zh-CN" altLang="en-US" sz="1200" dirty="0"/>
        </a:p>
      </dgm:t>
    </dgm:pt>
    <dgm:pt modelId="{1706B143-2DF9-4A57-8CBA-699D250D0B91}" type="parTrans" cxnId="{72392454-D352-4841-BFCC-5C9D6E0597B7}">
      <dgm:prSet/>
      <dgm:spPr/>
      <dgm:t>
        <a:bodyPr/>
        <a:lstStyle/>
        <a:p>
          <a:endParaRPr lang="zh-CN" altLang="en-US" sz="1200"/>
        </a:p>
      </dgm:t>
    </dgm:pt>
    <dgm:pt modelId="{6A0B198D-1222-437A-8817-3031284025A6}" type="sibTrans" cxnId="{72392454-D352-4841-BFCC-5C9D6E0597B7}">
      <dgm:prSet/>
      <dgm:spPr/>
      <dgm:t>
        <a:bodyPr/>
        <a:lstStyle/>
        <a:p>
          <a:endParaRPr lang="zh-CN" altLang="en-US" sz="1200"/>
        </a:p>
      </dgm:t>
    </dgm:pt>
    <dgm:pt modelId="{64FCFD9D-9115-4323-AA83-1373EC53DEF5}">
      <dgm:prSet phldrT="[文本]" phldr="1" custT="1"/>
      <dgm:spPr/>
      <dgm:t>
        <a:bodyPr/>
        <a:lstStyle/>
        <a:p>
          <a:endParaRPr lang="zh-CN" altLang="en-US" sz="1200" dirty="0"/>
        </a:p>
      </dgm:t>
    </dgm:pt>
    <dgm:pt modelId="{F48F87CB-3591-4C96-9654-7250A01190FD}" type="parTrans" cxnId="{978F9DF7-E555-4E43-8007-769607FDC60F}">
      <dgm:prSet/>
      <dgm:spPr/>
      <dgm:t>
        <a:bodyPr/>
        <a:lstStyle/>
        <a:p>
          <a:endParaRPr lang="zh-CN" altLang="en-US" sz="1200"/>
        </a:p>
      </dgm:t>
    </dgm:pt>
    <dgm:pt modelId="{36EA5385-56A6-421B-9F5C-B809753CF5C0}" type="sibTrans" cxnId="{978F9DF7-E555-4E43-8007-769607FDC60F}">
      <dgm:prSet/>
      <dgm:spPr/>
      <dgm:t>
        <a:bodyPr/>
        <a:lstStyle/>
        <a:p>
          <a:endParaRPr lang="zh-CN" altLang="en-US" sz="1200"/>
        </a:p>
      </dgm:t>
    </dgm:pt>
    <dgm:pt modelId="{D5819FAA-5EF3-4175-99B5-E4F32F2FEDD3}">
      <dgm:prSet phldrT="[文本]" custT="1"/>
      <dgm:spPr/>
      <dgm:t>
        <a:bodyPr/>
        <a:lstStyle/>
        <a:p>
          <a:r>
            <a:rPr lang="zh-CN" altLang="en-US" sz="1200" dirty="0" smtClean="0"/>
            <a:t>付款人联系地址</a:t>
          </a:r>
          <a:endParaRPr lang="zh-CN" altLang="en-US" sz="1200" dirty="0"/>
        </a:p>
      </dgm:t>
    </dgm:pt>
    <dgm:pt modelId="{786195E9-7011-4FBA-BEA6-4198DD4FB8FA}" type="parTrans" cxnId="{E0445536-24F1-4D60-98CB-133C29A60FE0}">
      <dgm:prSet/>
      <dgm:spPr/>
      <dgm:t>
        <a:bodyPr/>
        <a:lstStyle/>
        <a:p>
          <a:endParaRPr lang="zh-CN" altLang="en-US" sz="1200"/>
        </a:p>
      </dgm:t>
    </dgm:pt>
    <dgm:pt modelId="{3E4DBA70-8F08-4D6C-9046-3520FD86FDDF}" type="sibTrans" cxnId="{E0445536-24F1-4D60-98CB-133C29A60FE0}">
      <dgm:prSet/>
      <dgm:spPr/>
      <dgm:t>
        <a:bodyPr/>
        <a:lstStyle/>
        <a:p>
          <a:endParaRPr lang="zh-CN" altLang="en-US" sz="1200"/>
        </a:p>
      </dgm:t>
    </dgm:pt>
    <dgm:pt modelId="{A17C6A8B-596B-4FA8-A6BA-5217123A225C}">
      <dgm:prSet phldrT="[文本]" phldr="1" custT="1"/>
      <dgm:spPr/>
      <dgm:t>
        <a:bodyPr/>
        <a:lstStyle/>
        <a:p>
          <a:endParaRPr lang="zh-CN" altLang="en-US" sz="1200" dirty="0"/>
        </a:p>
      </dgm:t>
    </dgm:pt>
    <dgm:pt modelId="{0B23D46B-CEBF-400B-A8B8-B6F30AE0FFA9}" type="parTrans" cxnId="{A8E60268-6A6D-4AF4-88EE-DA4831544EF9}">
      <dgm:prSet/>
      <dgm:spPr/>
      <dgm:t>
        <a:bodyPr/>
        <a:lstStyle/>
        <a:p>
          <a:endParaRPr lang="zh-CN" altLang="en-US" sz="1200"/>
        </a:p>
      </dgm:t>
    </dgm:pt>
    <dgm:pt modelId="{0480A251-F020-42ED-BD19-098C3140C915}" type="sibTrans" cxnId="{A8E60268-6A6D-4AF4-88EE-DA4831544EF9}">
      <dgm:prSet/>
      <dgm:spPr/>
      <dgm:t>
        <a:bodyPr/>
        <a:lstStyle/>
        <a:p>
          <a:endParaRPr lang="zh-CN" altLang="en-US" sz="1200"/>
        </a:p>
      </dgm:t>
    </dgm:pt>
    <dgm:pt modelId="{25A4C3AF-B8D3-4300-8CDF-9036100AFC3D}" type="pres">
      <dgm:prSet presAssocID="{035E6E09-A4A5-4C14-8F9E-E9227FEB9257}" presName="Name0" presStyleCnt="0">
        <dgm:presLayoutVars>
          <dgm:dir/>
          <dgm:animLvl val="lvl"/>
          <dgm:resizeHandles val="exact"/>
        </dgm:presLayoutVars>
      </dgm:prSet>
      <dgm:spPr/>
      <dgm:t>
        <a:bodyPr/>
        <a:lstStyle/>
        <a:p>
          <a:endParaRPr lang="zh-CN" altLang="en-US"/>
        </a:p>
      </dgm:t>
    </dgm:pt>
    <dgm:pt modelId="{BD0E1E2E-DDAE-467B-97DD-F2658C1A1B53}" type="pres">
      <dgm:prSet presAssocID="{3FF44E2E-A2F6-4FF1-8964-2ECF2FA5B88E}" presName="linNode" presStyleCnt="0"/>
      <dgm:spPr/>
    </dgm:pt>
    <dgm:pt modelId="{59F1151B-9F2D-46A5-B781-3753BEE3F001}" type="pres">
      <dgm:prSet presAssocID="{3FF44E2E-A2F6-4FF1-8964-2ECF2FA5B88E}" presName="parentText" presStyleLbl="node1" presStyleIdx="0" presStyleCnt="3" custLinFactNeighborY="-151">
        <dgm:presLayoutVars>
          <dgm:chMax val="1"/>
          <dgm:bulletEnabled val="1"/>
        </dgm:presLayoutVars>
      </dgm:prSet>
      <dgm:spPr/>
      <dgm:t>
        <a:bodyPr/>
        <a:lstStyle/>
        <a:p>
          <a:endParaRPr lang="zh-CN" altLang="en-US"/>
        </a:p>
      </dgm:t>
    </dgm:pt>
    <dgm:pt modelId="{CDAB2525-5DAE-40C0-B58C-01CE04060CA4}" type="pres">
      <dgm:prSet presAssocID="{3FF44E2E-A2F6-4FF1-8964-2ECF2FA5B88E}" presName="descendantText" presStyleLbl="alignAccFollowNode1" presStyleIdx="0" presStyleCnt="3">
        <dgm:presLayoutVars>
          <dgm:bulletEnabled val="1"/>
        </dgm:presLayoutVars>
      </dgm:prSet>
      <dgm:spPr/>
      <dgm:t>
        <a:bodyPr/>
        <a:lstStyle/>
        <a:p>
          <a:endParaRPr lang="zh-CN" altLang="en-US"/>
        </a:p>
      </dgm:t>
    </dgm:pt>
    <dgm:pt modelId="{2C9B371A-B957-490F-AEED-35229FCCD681}" type="pres">
      <dgm:prSet presAssocID="{A5376D3F-CC17-451F-9200-94DEB14149D2}" presName="sp" presStyleCnt="0"/>
      <dgm:spPr/>
    </dgm:pt>
    <dgm:pt modelId="{F9EB33B4-5FD0-4C69-B07A-D5BC4E74F888}" type="pres">
      <dgm:prSet presAssocID="{15A4851D-AD04-45EC-BC0D-13B6DBEFBDC1}" presName="linNode" presStyleCnt="0"/>
      <dgm:spPr/>
    </dgm:pt>
    <dgm:pt modelId="{90D9888C-F3B9-4A4B-AAED-A7DC88B2EDAE}" type="pres">
      <dgm:prSet presAssocID="{15A4851D-AD04-45EC-BC0D-13B6DBEFBDC1}" presName="parentText" presStyleLbl="node1" presStyleIdx="1" presStyleCnt="3">
        <dgm:presLayoutVars>
          <dgm:chMax val="1"/>
          <dgm:bulletEnabled val="1"/>
        </dgm:presLayoutVars>
      </dgm:prSet>
      <dgm:spPr/>
      <dgm:t>
        <a:bodyPr/>
        <a:lstStyle/>
        <a:p>
          <a:endParaRPr lang="zh-CN" altLang="en-US"/>
        </a:p>
      </dgm:t>
    </dgm:pt>
    <dgm:pt modelId="{1F159CB6-ABF1-41A4-8E5F-123757B7A862}" type="pres">
      <dgm:prSet presAssocID="{15A4851D-AD04-45EC-BC0D-13B6DBEFBDC1}" presName="descendantText" presStyleLbl="alignAccFollowNode1" presStyleIdx="1" presStyleCnt="3">
        <dgm:presLayoutVars>
          <dgm:bulletEnabled val="1"/>
        </dgm:presLayoutVars>
      </dgm:prSet>
      <dgm:spPr/>
      <dgm:t>
        <a:bodyPr/>
        <a:lstStyle/>
        <a:p>
          <a:endParaRPr lang="zh-CN" altLang="en-US"/>
        </a:p>
      </dgm:t>
    </dgm:pt>
    <dgm:pt modelId="{764DD341-E585-46A2-B88D-D6CDFB7110E9}" type="pres">
      <dgm:prSet presAssocID="{6A0B198D-1222-437A-8817-3031284025A6}" presName="sp" presStyleCnt="0"/>
      <dgm:spPr/>
    </dgm:pt>
    <dgm:pt modelId="{A6162A57-9BC4-43AB-8FBE-07B07F8A4D77}" type="pres">
      <dgm:prSet presAssocID="{D5819FAA-5EF3-4175-99B5-E4F32F2FEDD3}" presName="linNode" presStyleCnt="0"/>
      <dgm:spPr/>
    </dgm:pt>
    <dgm:pt modelId="{0A4FC664-BEC3-4A3A-8CAB-628401B43B47}" type="pres">
      <dgm:prSet presAssocID="{D5819FAA-5EF3-4175-99B5-E4F32F2FEDD3}" presName="parentText" presStyleLbl="node1" presStyleIdx="2" presStyleCnt="3">
        <dgm:presLayoutVars>
          <dgm:chMax val="1"/>
          <dgm:bulletEnabled val="1"/>
        </dgm:presLayoutVars>
      </dgm:prSet>
      <dgm:spPr/>
      <dgm:t>
        <a:bodyPr/>
        <a:lstStyle/>
        <a:p>
          <a:endParaRPr lang="zh-CN" altLang="en-US"/>
        </a:p>
      </dgm:t>
    </dgm:pt>
    <dgm:pt modelId="{88CED9DC-583A-412C-B3DC-5217FE820C18}" type="pres">
      <dgm:prSet presAssocID="{D5819FAA-5EF3-4175-99B5-E4F32F2FEDD3}" presName="descendantText" presStyleLbl="alignAccFollowNode1" presStyleIdx="2" presStyleCnt="3">
        <dgm:presLayoutVars>
          <dgm:bulletEnabled val="1"/>
        </dgm:presLayoutVars>
      </dgm:prSet>
      <dgm:spPr/>
      <dgm:t>
        <a:bodyPr/>
        <a:lstStyle/>
        <a:p>
          <a:endParaRPr lang="zh-CN" altLang="en-US"/>
        </a:p>
      </dgm:t>
    </dgm:pt>
  </dgm:ptLst>
  <dgm:cxnLst>
    <dgm:cxn modelId="{90469B1F-5A4F-4706-B81D-E4B553EF7043}" type="presOf" srcId="{15A4851D-AD04-45EC-BC0D-13B6DBEFBDC1}" destId="{90D9888C-F3B9-4A4B-AAED-A7DC88B2EDAE}" srcOrd="0" destOrd="0" presId="urn:microsoft.com/office/officeart/2005/8/layout/vList5"/>
    <dgm:cxn modelId="{B80601DB-892A-4F6E-85AE-C6792EA210C7}" type="presOf" srcId="{64675757-8363-43F1-B60C-86282385FA9C}" destId="{CDAB2525-5DAE-40C0-B58C-01CE04060CA4}" srcOrd="0" destOrd="0" presId="urn:microsoft.com/office/officeart/2005/8/layout/vList5"/>
    <dgm:cxn modelId="{C7F6F5D3-B000-425D-9679-07878697F839}" type="presOf" srcId="{035E6E09-A4A5-4C14-8F9E-E9227FEB9257}" destId="{25A4C3AF-B8D3-4300-8CDF-9036100AFC3D}" srcOrd="0" destOrd="0" presId="urn:microsoft.com/office/officeart/2005/8/layout/vList5"/>
    <dgm:cxn modelId="{E0445536-24F1-4D60-98CB-133C29A60FE0}" srcId="{035E6E09-A4A5-4C14-8F9E-E9227FEB9257}" destId="{D5819FAA-5EF3-4175-99B5-E4F32F2FEDD3}" srcOrd="2" destOrd="0" parTransId="{786195E9-7011-4FBA-BEA6-4198DD4FB8FA}" sibTransId="{3E4DBA70-8F08-4D6C-9046-3520FD86FDDF}"/>
    <dgm:cxn modelId="{A8E60268-6A6D-4AF4-88EE-DA4831544EF9}" srcId="{D5819FAA-5EF3-4175-99B5-E4F32F2FEDD3}" destId="{A17C6A8B-596B-4FA8-A6BA-5217123A225C}" srcOrd="0" destOrd="0" parTransId="{0B23D46B-CEBF-400B-A8B8-B6F30AE0FFA9}" sibTransId="{0480A251-F020-42ED-BD19-098C3140C915}"/>
    <dgm:cxn modelId="{AA2D7C11-7A1F-4DDE-927A-D87F2C9BA213}" type="presOf" srcId="{3FF44E2E-A2F6-4FF1-8964-2ECF2FA5B88E}" destId="{59F1151B-9F2D-46A5-B781-3753BEE3F001}" srcOrd="0" destOrd="0" presId="urn:microsoft.com/office/officeart/2005/8/layout/vList5"/>
    <dgm:cxn modelId="{DD712278-4059-4173-BF16-58CABFE469AC}" srcId="{3FF44E2E-A2F6-4FF1-8964-2ECF2FA5B88E}" destId="{64675757-8363-43F1-B60C-86282385FA9C}" srcOrd="0" destOrd="0" parTransId="{7E0F239F-A3DA-47E0-80C9-BFA480B1EED4}" sibTransId="{16199EEC-0151-4A31-9335-8B13EADC227B}"/>
    <dgm:cxn modelId="{978F9DF7-E555-4E43-8007-769607FDC60F}" srcId="{15A4851D-AD04-45EC-BC0D-13B6DBEFBDC1}" destId="{64FCFD9D-9115-4323-AA83-1373EC53DEF5}" srcOrd="0" destOrd="0" parTransId="{F48F87CB-3591-4C96-9654-7250A01190FD}" sibTransId="{36EA5385-56A6-421B-9F5C-B809753CF5C0}"/>
    <dgm:cxn modelId="{72392454-D352-4841-BFCC-5C9D6E0597B7}" srcId="{035E6E09-A4A5-4C14-8F9E-E9227FEB9257}" destId="{15A4851D-AD04-45EC-BC0D-13B6DBEFBDC1}" srcOrd="1" destOrd="0" parTransId="{1706B143-2DF9-4A57-8CBA-699D250D0B91}" sibTransId="{6A0B198D-1222-437A-8817-3031284025A6}"/>
    <dgm:cxn modelId="{1F094F64-2A5F-4F80-A852-2E91BF9C649C}" srcId="{035E6E09-A4A5-4C14-8F9E-E9227FEB9257}" destId="{3FF44E2E-A2F6-4FF1-8964-2ECF2FA5B88E}" srcOrd="0" destOrd="0" parTransId="{F0A711C6-C9D7-4923-958A-6E60D085F287}" sibTransId="{A5376D3F-CC17-451F-9200-94DEB14149D2}"/>
    <dgm:cxn modelId="{851EB6A1-6484-44B5-A65A-B31295DD1232}" type="presOf" srcId="{A17C6A8B-596B-4FA8-A6BA-5217123A225C}" destId="{88CED9DC-583A-412C-B3DC-5217FE820C18}" srcOrd="0" destOrd="0" presId="urn:microsoft.com/office/officeart/2005/8/layout/vList5"/>
    <dgm:cxn modelId="{67037DA9-9DDB-4B62-AA39-32B772D105CB}" type="presOf" srcId="{64FCFD9D-9115-4323-AA83-1373EC53DEF5}" destId="{1F159CB6-ABF1-41A4-8E5F-123757B7A862}" srcOrd="0" destOrd="0" presId="urn:microsoft.com/office/officeart/2005/8/layout/vList5"/>
    <dgm:cxn modelId="{ED7933DE-5490-4126-8AD8-68623D5D5E9F}" type="presOf" srcId="{D5819FAA-5EF3-4175-99B5-E4F32F2FEDD3}" destId="{0A4FC664-BEC3-4A3A-8CAB-628401B43B47}" srcOrd="0" destOrd="0" presId="urn:microsoft.com/office/officeart/2005/8/layout/vList5"/>
    <dgm:cxn modelId="{2B6841FF-78E4-402E-9D26-A302959AB76D}" type="presParOf" srcId="{25A4C3AF-B8D3-4300-8CDF-9036100AFC3D}" destId="{BD0E1E2E-DDAE-467B-97DD-F2658C1A1B53}" srcOrd="0" destOrd="0" presId="urn:microsoft.com/office/officeart/2005/8/layout/vList5"/>
    <dgm:cxn modelId="{BA383224-A16F-4297-AC88-BFEA8B1A52DC}" type="presParOf" srcId="{BD0E1E2E-DDAE-467B-97DD-F2658C1A1B53}" destId="{59F1151B-9F2D-46A5-B781-3753BEE3F001}" srcOrd="0" destOrd="0" presId="urn:microsoft.com/office/officeart/2005/8/layout/vList5"/>
    <dgm:cxn modelId="{600092BA-A030-4A86-8E41-823A78A35CDA}" type="presParOf" srcId="{BD0E1E2E-DDAE-467B-97DD-F2658C1A1B53}" destId="{CDAB2525-5DAE-40C0-B58C-01CE04060CA4}" srcOrd="1" destOrd="0" presId="urn:microsoft.com/office/officeart/2005/8/layout/vList5"/>
    <dgm:cxn modelId="{6C2858D4-5D0A-4090-985C-FE915B8B42BF}" type="presParOf" srcId="{25A4C3AF-B8D3-4300-8CDF-9036100AFC3D}" destId="{2C9B371A-B957-490F-AEED-35229FCCD681}" srcOrd="1" destOrd="0" presId="urn:microsoft.com/office/officeart/2005/8/layout/vList5"/>
    <dgm:cxn modelId="{777C6EE1-B2B4-4678-87D9-E4BEFDF170A1}" type="presParOf" srcId="{25A4C3AF-B8D3-4300-8CDF-9036100AFC3D}" destId="{F9EB33B4-5FD0-4C69-B07A-D5BC4E74F888}" srcOrd="2" destOrd="0" presId="urn:microsoft.com/office/officeart/2005/8/layout/vList5"/>
    <dgm:cxn modelId="{7894DDAB-686E-44C6-B975-884F7A9E9C73}" type="presParOf" srcId="{F9EB33B4-5FD0-4C69-B07A-D5BC4E74F888}" destId="{90D9888C-F3B9-4A4B-AAED-A7DC88B2EDAE}" srcOrd="0" destOrd="0" presId="urn:microsoft.com/office/officeart/2005/8/layout/vList5"/>
    <dgm:cxn modelId="{07AE1324-879F-4C07-A7E6-793792D9C52E}" type="presParOf" srcId="{F9EB33B4-5FD0-4C69-B07A-D5BC4E74F888}" destId="{1F159CB6-ABF1-41A4-8E5F-123757B7A862}" srcOrd="1" destOrd="0" presId="urn:microsoft.com/office/officeart/2005/8/layout/vList5"/>
    <dgm:cxn modelId="{5B4A92C3-B55A-44A6-A150-C65DF15410F3}" type="presParOf" srcId="{25A4C3AF-B8D3-4300-8CDF-9036100AFC3D}" destId="{764DD341-E585-46A2-B88D-D6CDFB7110E9}" srcOrd="3" destOrd="0" presId="urn:microsoft.com/office/officeart/2005/8/layout/vList5"/>
    <dgm:cxn modelId="{C7582B9E-381A-4914-8B45-68C71DFB44FA}" type="presParOf" srcId="{25A4C3AF-B8D3-4300-8CDF-9036100AFC3D}" destId="{A6162A57-9BC4-43AB-8FBE-07B07F8A4D77}" srcOrd="4" destOrd="0" presId="urn:microsoft.com/office/officeart/2005/8/layout/vList5"/>
    <dgm:cxn modelId="{3BB08D80-DCCE-46F5-BB04-9FB3C8CA269F}" type="presParOf" srcId="{A6162A57-9BC4-43AB-8FBE-07B07F8A4D77}" destId="{0A4FC664-BEC3-4A3A-8CAB-628401B43B47}" srcOrd="0" destOrd="0" presId="urn:microsoft.com/office/officeart/2005/8/layout/vList5"/>
    <dgm:cxn modelId="{70AFF70A-2AA3-4349-8108-14D1FAF67CFF}" type="presParOf" srcId="{A6162A57-9BC4-43AB-8FBE-07B07F8A4D77}" destId="{88CED9DC-583A-412C-B3DC-5217FE820C18}" srcOrd="1" destOrd="0" presId="urn:microsoft.com/office/officeart/2005/8/layout/vList5"/>
  </dgm:cxnLst>
  <dgm:bg/>
  <dgm:whole/>
  <dgm:extLst>
    <a:ext uri="http://schemas.microsoft.com/office/drawing/2008/diagram">
      <dsp:dataModelExt xmlns:dsp="http://schemas.microsoft.com/office/drawing/2008/diagram" xmlns="" relId="rId2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35E6E09-A4A5-4C14-8F9E-E9227FEB925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3FF44E2E-A2F6-4FF1-8964-2ECF2FA5B88E}">
      <dgm:prSet phldrT="[文本]" custT="1"/>
      <dgm:spPr/>
      <dgm:t>
        <a:bodyPr/>
        <a:lstStyle/>
        <a:p>
          <a:r>
            <a:rPr lang="zh-CN" altLang="en-US" sz="1200" dirty="0" smtClean="0"/>
            <a:t>备注</a:t>
          </a:r>
          <a:endParaRPr lang="zh-CN" altLang="en-US" sz="1200" dirty="0"/>
        </a:p>
      </dgm:t>
    </dgm:pt>
    <dgm:pt modelId="{F0A711C6-C9D7-4923-958A-6E60D085F287}" type="parTrans" cxnId="{1F094F64-2A5F-4F80-A852-2E91BF9C649C}">
      <dgm:prSet/>
      <dgm:spPr/>
      <dgm:t>
        <a:bodyPr/>
        <a:lstStyle/>
        <a:p>
          <a:endParaRPr lang="zh-CN" altLang="en-US" sz="1200"/>
        </a:p>
      </dgm:t>
    </dgm:pt>
    <dgm:pt modelId="{A5376D3F-CC17-451F-9200-94DEB14149D2}" type="sibTrans" cxnId="{1F094F64-2A5F-4F80-A852-2E91BF9C649C}">
      <dgm:prSet/>
      <dgm:spPr/>
      <dgm:t>
        <a:bodyPr/>
        <a:lstStyle/>
        <a:p>
          <a:endParaRPr lang="zh-CN" altLang="en-US" sz="1200"/>
        </a:p>
      </dgm:t>
    </dgm:pt>
    <dgm:pt modelId="{64675757-8363-43F1-B60C-86282385FA9C}">
      <dgm:prSet phldrT="[文本]" phldr="1" custT="1"/>
      <dgm:spPr/>
      <dgm:t>
        <a:bodyPr/>
        <a:lstStyle/>
        <a:p>
          <a:endParaRPr lang="zh-CN" altLang="en-US" sz="1200" dirty="0"/>
        </a:p>
      </dgm:t>
    </dgm:pt>
    <dgm:pt modelId="{7E0F239F-A3DA-47E0-80C9-BFA480B1EED4}" type="parTrans" cxnId="{DD712278-4059-4173-BF16-58CABFE469AC}">
      <dgm:prSet/>
      <dgm:spPr/>
      <dgm:t>
        <a:bodyPr/>
        <a:lstStyle/>
        <a:p>
          <a:endParaRPr lang="zh-CN" altLang="en-US" sz="1200"/>
        </a:p>
      </dgm:t>
    </dgm:pt>
    <dgm:pt modelId="{16199EEC-0151-4A31-9335-8B13EADC227B}" type="sibTrans" cxnId="{DD712278-4059-4173-BF16-58CABFE469AC}">
      <dgm:prSet/>
      <dgm:spPr/>
      <dgm:t>
        <a:bodyPr/>
        <a:lstStyle/>
        <a:p>
          <a:endParaRPr lang="zh-CN" altLang="en-US" sz="1200"/>
        </a:p>
      </dgm:t>
    </dgm:pt>
    <dgm:pt modelId="{15A4851D-AD04-45EC-BC0D-13B6DBEFBDC1}">
      <dgm:prSet phldrT="[文本]" custT="1"/>
      <dgm:spPr/>
      <dgm:t>
        <a:bodyPr/>
        <a:lstStyle/>
        <a:p>
          <a:endParaRPr lang="zh-CN" altLang="en-US" sz="1200" dirty="0"/>
        </a:p>
      </dgm:t>
    </dgm:pt>
    <dgm:pt modelId="{1706B143-2DF9-4A57-8CBA-699D250D0B91}" type="parTrans" cxnId="{72392454-D352-4841-BFCC-5C9D6E0597B7}">
      <dgm:prSet/>
      <dgm:spPr/>
      <dgm:t>
        <a:bodyPr/>
        <a:lstStyle/>
        <a:p>
          <a:endParaRPr lang="zh-CN" altLang="en-US" sz="1200"/>
        </a:p>
      </dgm:t>
    </dgm:pt>
    <dgm:pt modelId="{6A0B198D-1222-437A-8817-3031284025A6}" type="sibTrans" cxnId="{72392454-D352-4841-BFCC-5C9D6E0597B7}">
      <dgm:prSet/>
      <dgm:spPr/>
      <dgm:t>
        <a:bodyPr/>
        <a:lstStyle/>
        <a:p>
          <a:endParaRPr lang="zh-CN" altLang="en-US" sz="1200"/>
        </a:p>
      </dgm:t>
    </dgm:pt>
    <dgm:pt modelId="{64FCFD9D-9115-4323-AA83-1373EC53DEF5}">
      <dgm:prSet phldrT="[文本]" phldr="1" custT="1"/>
      <dgm:spPr/>
      <dgm:t>
        <a:bodyPr/>
        <a:lstStyle/>
        <a:p>
          <a:endParaRPr lang="zh-CN" altLang="en-US" sz="1200" dirty="0"/>
        </a:p>
      </dgm:t>
    </dgm:pt>
    <dgm:pt modelId="{F48F87CB-3591-4C96-9654-7250A01190FD}" type="parTrans" cxnId="{978F9DF7-E555-4E43-8007-769607FDC60F}">
      <dgm:prSet/>
      <dgm:spPr/>
      <dgm:t>
        <a:bodyPr/>
        <a:lstStyle/>
        <a:p>
          <a:endParaRPr lang="zh-CN" altLang="en-US" sz="1200"/>
        </a:p>
      </dgm:t>
    </dgm:pt>
    <dgm:pt modelId="{36EA5385-56A6-421B-9F5C-B809753CF5C0}" type="sibTrans" cxnId="{978F9DF7-E555-4E43-8007-769607FDC60F}">
      <dgm:prSet/>
      <dgm:spPr/>
      <dgm:t>
        <a:bodyPr/>
        <a:lstStyle/>
        <a:p>
          <a:endParaRPr lang="zh-CN" altLang="en-US" sz="1200"/>
        </a:p>
      </dgm:t>
    </dgm:pt>
    <dgm:pt modelId="{D5819FAA-5EF3-4175-99B5-E4F32F2FEDD3}">
      <dgm:prSet phldrT="[文本]" custT="1"/>
      <dgm:spPr/>
      <dgm:t>
        <a:bodyPr/>
        <a:lstStyle/>
        <a:p>
          <a:endParaRPr lang="zh-CN" altLang="en-US" sz="1200" dirty="0"/>
        </a:p>
      </dgm:t>
    </dgm:pt>
    <dgm:pt modelId="{786195E9-7011-4FBA-BEA6-4198DD4FB8FA}" type="parTrans" cxnId="{E0445536-24F1-4D60-98CB-133C29A60FE0}">
      <dgm:prSet/>
      <dgm:spPr/>
      <dgm:t>
        <a:bodyPr/>
        <a:lstStyle/>
        <a:p>
          <a:endParaRPr lang="zh-CN" altLang="en-US" sz="1200"/>
        </a:p>
      </dgm:t>
    </dgm:pt>
    <dgm:pt modelId="{3E4DBA70-8F08-4D6C-9046-3520FD86FDDF}" type="sibTrans" cxnId="{E0445536-24F1-4D60-98CB-133C29A60FE0}">
      <dgm:prSet/>
      <dgm:spPr/>
      <dgm:t>
        <a:bodyPr/>
        <a:lstStyle/>
        <a:p>
          <a:endParaRPr lang="zh-CN" altLang="en-US" sz="1200"/>
        </a:p>
      </dgm:t>
    </dgm:pt>
    <dgm:pt modelId="{A17C6A8B-596B-4FA8-A6BA-5217123A225C}">
      <dgm:prSet phldrT="[文本]" phldr="1" custT="1"/>
      <dgm:spPr/>
      <dgm:t>
        <a:bodyPr/>
        <a:lstStyle/>
        <a:p>
          <a:endParaRPr lang="zh-CN" altLang="en-US" sz="1200" dirty="0"/>
        </a:p>
      </dgm:t>
    </dgm:pt>
    <dgm:pt modelId="{0B23D46B-CEBF-400B-A8B8-B6F30AE0FFA9}" type="parTrans" cxnId="{A8E60268-6A6D-4AF4-88EE-DA4831544EF9}">
      <dgm:prSet/>
      <dgm:spPr/>
      <dgm:t>
        <a:bodyPr/>
        <a:lstStyle/>
        <a:p>
          <a:endParaRPr lang="zh-CN" altLang="en-US" sz="1200"/>
        </a:p>
      </dgm:t>
    </dgm:pt>
    <dgm:pt modelId="{0480A251-F020-42ED-BD19-098C3140C915}" type="sibTrans" cxnId="{A8E60268-6A6D-4AF4-88EE-DA4831544EF9}">
      <dgm:prSet/>
      <dgm:spPr/>
      <dgm:t>
        <a:bodyPr/>
        <a:lstStyle/>
        <a:p>
          <a:endParaRPr lang="zh-CN" altLang="en-US" sz="1200"/>
        </a:p>
      </dgm:t>
    </dgm:pt>
    <dgm:pt modelId="{25A4C3AF-B8D3-4300-8CDF-9036100AFC3D}" type="pres">
      <dgm:prSet presAssocID="{035E6E09-A4A5-4C14-8F9E-E9227FEB9257}" presName="Name0" presStyleCnt="0">
        <dgm:presLayoutVars>
          <dgm:dir/>
          <dgm:animLvl val="lvl"/>
          <dgm:resizeHandles val="exact"/>
        </dgm:presLayoutVars>
      </dgm:prSet>
      <dgm:spPr/>
      <dgm:t>
        <a:bodyPr/>
        <a:lstStyle/>
        <a:p>
          <a:endParaRPr lang="zh-CN" altLang="en-US"/>
        </a:p>
      </dgm:t>
    </dgm:pt>
    <dgm:pt modelId="{BD0E1E2E-DDAE-467B-97DD-F2658C1A1B53}" type="pres">
      <dgm:prSet presAssocID="{3FF44E2E-A2F6-4FF1-8964-2ECF2FA5B88E}" presName="linNode" presStyleCnt="0"/>
      <dgm:spPr/>
    </dgm:pt>
    <dgm:pt modelId="{59F1151B-9F2D-46A5-B781-3753BEE3F001}" type="pres">
      <dgm:prSet presAssocID="{3FF44E2E-A2F6-4FF1-8964-2ECF2FA5B88E}" presName="parentText" presStyleLbl="node1" presStyleIdx="0" presStyleCnt="3" custLinFactNeighborY="-151">
        <dgm:presLayoutVars>
          <dgm:chMax val="1"/>
          <dgm:bulletEnabled val="1"/>
        </dgm:presLayoutVars>
      </dgm:prSet>
      <dgm:spPr/>
      <dgm:t>
        <a:bodyPr/>
        <a:lstStyle/>
        <a:p>
          <a:endParaRPr lang="zh-CN" altLang="en-US"/>
        </a:p>
      </dgm:t>
    </dgm:pt>
    <dgm:pt modelId="{CDAB2525-5DAE-40C0-B58C-01CE04060CA4}" type="pres">
      <dgm:prSet presAssocID="{3FF44E2E-A2F6-4FF1-8964-2ECF2FA5B88E}" presName="descendantText" presStyleLbl="alignAccFollowNode1" presStyleIdx="0" presStyleCnt="3">
        <dgm:presLayoutVars>
          <dgm:bulletEnabled val="1"/>
        </dgm:presLayoutVars>
      </dgm:prSet>
      <dgm:spPr/>
      <dgm:t>
        <a:bodyPr/>
        <a:lstStyle/>
        <a:p>
          <a:endParaRPr lang="zh-CN" altLang="en-US"/>
        </a:p>
      </dgm:t>
    </dgm:pt>
    <dgm:pt modelId="{2C9B371A-B957-490F-AEED-35229FCCD681}" type="pres">
      <dgm:prSet presAssocID="{A5376D3F-CC17-451F-9200-94DEB14149D2}" presName="sp" presStyleCnt="0"/>
      <dgm:spPr/>
    </dgm:pt>
    <dgm:pt modelId="{F9EB33B4-5FD0-4C69-B07A-D5BC4E74F888}" type="pres">
      <dgm:prSet presAssocID="{15A4851D-AD04-45EC-BC0D-13B6DBEFBDC1}" presName="linNode" presStyleCnt="0"/>
      <dgm:spPr/>
    </dgm:pt>
    <dgm:pt modelId="{90D9888C-F3B9-4A4B-AAED-A7DC88B2EDAE}" type="pres">
      <dgm:prSet presAssocID="{15A4851D-AD04-45EC-BC0D-13B6DBEFBDC1}" presName="parentText" presStyleLbl="node1" presStyleIdx="1" presStyleCnt="3">
        <dgm:presLayoutVars>
          <dgm:chMax val="1"/>
          <dgm:bulletEnabled val="1"/>
        </dgm:presLayoutVars>
      </dgm:prSet>
      <dgm:spPr/>
      <dgm:t>
        <a:bodyPr/>
        <a:lstStyle/>
        <a:p>
          <a:endParaRPr lang="zh-CN" altLang="en-US"/>
        </a:p>
      </dgm:t>
    </dgm:pt>
    <dgm:pt modelId="{1F159CB6-ABF1-41A4-8E5F-123757B7A862}" type="pres">
      <dgm:prSet presAssocID="{15A4851D-AD04-45EC-BC0D-13B6DBEFBDC1}" presName="descendantText" presStyleLbl="alignAccFollowNode1" presStyleIdx="1" presStyleCnt="3">
        <dgm:presLayoutVars>
          <dgm:bulletEnabled val="1"/>
        </dgm:presLayoutVars>
      </dgm:prSet>
      <dgm:spPr/>
      <dgm:t>
        <a:bodyPr/>
        <a:lstStyle/>
        <a:p>
          <a:endParaRPr lang="zh-CN" altLang="en-US"/>
        </a:p>
      </dgm:t>
    </dgm:pt>
    <dgm:pt modelId="{764DD341-E585-46A2-B88D-D6CDFB7110E9}" type="pres">
      <dgm:prSet presAssocID="{6A0B198D-1222-437A-8817-3031284025A6}" presName="sp" presStyleCnt="0"/>
      <dgm:spPr/>
    </dgm:pt>
    <dgm:pt modelId="{A6162A57-9BC4-43AB-8FBE-07B07F8A4D77}" type="pres">
      <dgm:prSet presAssocID="{D5819FAA-5EF3-4175-99B5-E4F32F2FEDD3}" presName="linNode" presStyleCnt="0"/>
      <dgm:spPr/>
    </dgm:pt>
    <dgm:pt modelId="{0A4FC664-BEC3-4A3A-8CAB-628401B43B47}" type="pres">
      <dgm:prSet presAssocID="{D5819FAA-5EF3-4175-99B5-E4F32F2FEDD3}" presName="parentText" presStyleLbl="node1" presStyleIdx="2" presStyleCnt="3">
        <dgm:presLayoutVars>
          <dgm:chMax val="1"/>
          <dgm:bulletEnabled val="1"/>
        </dgm:presLayoutVars>
      </dgm:prSet>
      <dgm:spPr/>
      <dgm:t>
        <a:bodyPr/>
        <a:lstStyle/>
        <a:p>
          <a:endParaRPr lang="zh-CN" altLang="en-US"/>
        </a:p>
      </dgm:t>
    </dgm:pt>
    <dgm:pt modelId="{88CED9DC-583A-412C-B3DC-5217FE820C18}" type="pres">
      <dgm:prSet presAssocID="{D5819FAA-5EF3-4175-99B5-E4F32F2FEDD3}" presName="descendantText" presStyleLbl="alignAccFollowNode1" presStyleIdx="2" presStyleCnt="3">
        <dgm:presLayoutVars>
          <dgm:bulletEnabled val="1"/>
        </dgm:presLayoutVars>
      </dgm:prSet>
      <dgm:spPr/>
      <dgm:t>
        <a:bodyPr/>
        <a:lstStyle/>
        <a:p>
          <a:endParaRPr lang="zh-CN" altLang="en-US"/>
        </a:p>
      </dgm:t>
    </dgm:pt>
  </dgm:ptLst>
  <dgm:cxnLst>
    <dgm:cxn modelId="{A8E60268-6A6D-4AF4-88EE-DA4831544EF9}" srcId="{D5819FAA-5EF3-4175-99B5-E4F32F2FEDD3}" destId="{A17C6A8B-596B-4FA8-A6BA-5217123A225C}" srcOrd="0" destOrd="0" parTransId="{0B23D46B-CEBF-400B-A8B8-B6F30AE0FFA9}" sibTransId="{0480A251-F020-42ED-BD19-098C3140C915}"/>
    <dgm:cxn modelId="{E0445536-24F1-4D60-98CB-133C29A60FE0}" srcId="{035E6E09-A4A5-4C14-8F9E-E9227FEB9257}" destId="{D5819FAA-5EF3-4175-99B5-E4F32F2FEDD3}" srcOrd="2" destOrd="0" parTransId="{786195E9-7011-4FBA-BEA6-4198DD4FB8FA}" sibTransId="{3E4DBA70-8F08-4D6C-9046-3520FD86FDDF}"/>
    <dgm:cxn modelId="{529471D6-8F0C-48CD-9909-BCC4086A219D}" type="presOf" srcId="{035E6E09-A4A5-4C14-8F9E-E9227FEB9257}" destId="{25A4C3AF-B8D3-4300-8CDF-9036100AFC3D}" srcOrd="0" destOrd="0" presId="urn:microsoft.com/office/officeart/2005/8/layout/vList5"/>
    <dgm:cxn modelId="{A30AACC5-A7EB-4CBD-825E-C305FB1D8D4B}" type="presOf" srcId="{64FCFD9D-9115-4323-AA83-1373EC53DEF5}" destId="{1F159CB6-ABF1-41A4-8E5F-123757B7A862}" srcOrd="0" destOrd="0" presId="urn:microsoft.com/office/officeart/2005/8/layout/vList5"/>
    <dgm:cxn modelId="{DD712278-4059-4173-BF16-58CABFE469AC}" srcId="{3FF44E2E-A2F6-4FF1-8964-2ECF2FA5B88E}" destId="{64675757-8363-43F1-B60C-86282385FA9C}" srcOrd="0" destOrd="0" parTransId="{7E0F239F-A3DA-47E0-80C9-BFA480B1EED4}" sibTransId="{16199EEC-0151-4A31-9335-8B13EADC227B}"/>
    <dgm:cxn modelId="{978F9DF7-E555-4E43-8007-769607FDC60F}" srcId="{15A4851D-AD04-45EC-BC0D-13B6DBEFBDC1}" destId="{64FCFD9D-9115-4323-AA83-1373EC53DEF5}" srcOrd="0" destOrd="0" parTransId="{F48F87CB-3591-4C96-9654-7250A01190FD}" sibTransId="{36EA5385-56A6-421B-9F5C-B809753CF5C0}"/>
    <dgm:cxn modelId="{72392454-D352-4841-BFCC-5C9D6E0597B7}" srcId="{035E6E09-A4A5-4C14-8F9E-E9227FEB9257}" destId="{15A4851D-AD04-45EC-BC0D-13B6DBEFBDC1}" srcOrd="1" destOrd="0" parTransId="{1706B143-2DF9-4A57-8CBA-699D250D0B91}" sibTransId="{6A0B198D-1222-437A-8817-3031284025A6}"/>
    <dgm:cxn modelId="{3C24AF61-3114-49D6-B068-8610D4901827}" type="presOf" srcId="{3FF44E2E-A2F6-4FF1-8964-2ECF2FA5B88E}" destId="{59F1151B-9F2D-46A5-B781-3753BEE3F001}" srcOrd="0" destOrd="0" presId="urn:microsoft.com/office/officeart/2005/8/layout/vList5"/>
    <dgm:cxn modelId="{1F094F64-2A5F-4F80-A852-2E91BF9C649C}" srcId="{035E6E09-A4A5-4C14-8F9E-E9227FEB9257}" destId="{3FF44E2E-A2F6-4FF1-8964-2ECF2FA5B88E}" srcOrd="0" destOrd="0" parTransId="{F0A711C6-C9D7-4923-958A-6E60D085F287}" sibTransId="{A5376D3F-CC17-451F-9200-94DEB14149D2}"/>
    <dgm:cxn modelId="{6429205C-E9D5-4DD3-8D8F-8DCF5D88FF8B}" type="presOf" srcId="{15A4851D-AD04-45EC-BC0D-13B6DBEFBDC1}" destId="{90D9888C-F3B9-4A4B-AAED-A7DC88B2EDAE}" srcOrd="0" destOrd="0" presId="urn:microsoft.com/office/officeart/2005/8/layout/vList5"/>
    <dgm:cxn modelId="{8F22FFBF-11DA-41F5-B59A-CCFA5E8B0E71}" type="presOf" srcId="{64675757-8363-43F1-B60C-86282385FA9C}" destId="{CDAB2525-5DAE-40C0-B58C-01CE04060CA4}" srcOrd="0" destOrd="0" presId="urn:microsoft.com/office/officeart/2005/8/layout/vList5"/>
    <dgm:cxn modelId="{D131CBB3-02A1-47B6-801A-407363F6454B}" type="presOf" srcId="{D5819FAA-5EF3-4175-99B5-E4F32F2FEDD3}" destId="{0A4FC664-BEC3-4A3A-8CAB-628401B43B47}" srcOrd="0" destOrd="0" presId="urn:microsoft.com/office/officeart/2005/8/layout/vList5"/>
    <dgm:cxn modelId="{21827A1D-FFF6-4CEE-A1B6-895695AB3595}" type="presOf" srcId="{A17C6A8B-596B-4FA8-A6BA-5217123A225C}" destId="{88CED9DC-583A-412C-B3DC-5217FE820C18}" srcOrd="0" destOrd="0" presId="urn:microsoft.com/office/officeart/2005/8/layout/vList5"/>
    <dgm:cxn modelId="{AEB7BE9B-7160-4B65-A2B0-97E2AEC453FC}" type="presParOf" srcId="{25A4C3AF-B8D3-4300-8CDF-9036100AFC3D}" destId="{BD0E1E2E-DDAE-467B-97DD-F2658C1A1B53}" srcOrd="0" destOrd="0" presId="urn:microsoft.com/office/officeart/2005/8/layout/vList5"/>
    <dgm:cxn modelId="{5A501942-B06A-492A-ADC1-4C2523676ED5}" type="presParOf" srcId="{BD0E1E2E-DDAE-467B-97DD-F2658C1A1B53}" destId="{59F1151B-9F2D-46A5-B781-3753BEE3F001}" srcOrd="0" destOrd="0" presId="urn:microsoft.com/office/officeart/2005/8/layout/vList5"/>
    <dgm:cxn modelId="{D3E3EE52-CB48-49C2-ACF3-74C23B3DAD27}" type="presParOf" srcId="{BD0E1E2E-DDAE-467B-97DD-F2658C1A1B53}" destId="{CDAB2525-5DAE-40C0-B58C-01CE04060CA4}" srcOrd="1" destOrd="0" presId="urn:microsoft.com/office/officeart/2005/8/layout/vList5"/>
    <dgm:cxn modelId="{2BD56344-1FD2-4E00-BCE4-1BE7B2C8D540}" type="presParOf" srcId="{25A4C3AF-B8D3-4300-8CDF-9036100AFC3D}" destId="{2C9B371A-B957-490F-AEED-35229FCCD681}" srcOrd="1" destOrd="0" presId="urn:microsoft.com/office/officeart/2005/8/layout/vList5"/>
    <dgm:cxn modelId="{78B63C94-298E-45EC-B571-118926B12347}" type="presParOf" srcId="{25A4C3AF-B8D3-4300-8CDF-9036100AFC3D}" destId="{F9EB33B4-5FD0-4C69-B07A-D5BC4E74F888}" srcOrd="2" destOrd="0" presId="urn:microsoft.com/office/officeart/2005/8/layout/vList5"/>
    <dgm:cxn modelId="{20E5D612-91AB-4C6C-A31A-0A6FFB7ACF2C}" type="presParOf" srcId="{F9EB33B4-5FD0-4C69-B07A-D5BC4E74F888}" destId="{90D9888C-F3B9-4A4B-AAED-A7DC88B2EDAE}" srcOrd="0" destOrd="0" presId="urn:microsoft.com/office/officeart/2005/8/layout/vList5"/>
    <dgm:cxn modelId="{FABA9CFF-AB1F-4D55-852E-EB54EC176DC0}" type="presParOf" srcId="{F9EB33B4-5FD0-4C69-B07A-D5BC4E74F888}" destId="{1F159CB6-ABF1-41A4-8E5F-123757B7A862}" srcOrd="1" destOrd="0" presId="urn:microsoft.com/office/officeart/2005/8/layout/vList5"/>
    <dgm:cxn modelId="{F2C0D70E-C336-4963-92C0-FE9CF4342768}" type="presParOf" srcId="{25A4C3AF-B8D3-4300-8CDF-9036100AFC3D}" destId="{764DD341-E585-46A2-B88D-D6CDFB7110E9}" srcOrd="3" destOrd="0" presId="urn:microsoft.com/office/officeart/2005/8/layout/vList5"/>
    <dgm:cxn modelId="{F82F208C-6C12-43B6-8B85-32ACE6595C81}" type="presParOf" srcId="{25A4C3AF-B8D3-4300-8CDF-9036100AFC3D}" destId="{A6162A57-9BC4-43AB-8FBE-07B07F8A4D77}" srcOrd="4" destOrd="0" presId="urn:microsoft.com/office/officeart/2005/8/layout/vList5"/>
    <dgm:cxn modelId="{C41F50A8-2649-4920-A073-34A662D1D866}" type="presParOf" srcId="{A6162A57-9BC4-43AB-8FBE-07B07F8A4D77}" destId="{0A4FC664-BEC3-4A3A-8CAB-628401B43B47}" srcOrd="0" destOrd="0" presId="urn:microsoft.com/office/officeart/2005/8/layout/vList5"/>
    <dgm:cxn modelId="{4B797C62-9AC4-48B3-B2A3-0FAB6BAC046B}" type="presParOf" srcId="{A6162A57-9BC4-43AB-8FBE-07B07F8A4D77}" destId="{88CED9DC-583A-412C-B3DC-5217FE820C18}" srcOrd="1" destOrd="0" presId="urn:microsoft.com/office/officeart/2005/8/layout/vList5"/>
  </dgm:cxnLst>
  <dgm:bg/>
  <dgm:whole/>
  <dgm:extLst>
    <a:ext uri="http://schemas.microsoft.com/office/drawing/2008/diagram">
      <dsp:dataModelExt xmlns:dsp="http://schemas.microsoft.com/office/drawing/2008/diagram" xmlns="" relId="rId3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35E6E09-A4A5-4C14-8F9E-E9227FEB925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3FF44E2E-A2F6-4FF1-8964-2ECF2FA5B88E}">
      <dgm:prSet phldrT="[文本]" custT="1"/>
      <dgm:spPr/>
      <dgm:t>
        <a:bodyPr/>
        <a:lstStyle/>
        <a:p>
          <a:r>
            <a:rPr lang="zh-CN" altLang="en-US" sz="1200" dirty="0" smtClean="0"/>
            <a:t>收货人</a:t>
          </a:r>
          <a:endParaRPr lang="zh-CN" altLang="en-US" sz="1200" dirty="0"/>
        </a:p>
      </dgm:t>
    </dgm:pt>
    <dgm:pt modelId="{F0A711C6-C9D7-4923-958A-6E60D085F287}" type="parTrans" cxnId="{1F094F64-2A5F-4F80-A852-2E91BF9C649C}">
      <dgm:prSet/>
      <dgm:spPr/>
      <dgm:t>
        <a:bodyPr/>
        <a:lstStyle/>
        <a:p>
          <a:endParaRPr lang="zh-CN" altLang="en-US" sz="1200"/>
        </a:p>
      </dgm:t>
    </dgm:pt>
    <dgm:pt modelId="{A5376D3F-CC17-451F-9200-94DEB14149D2}" type="sibTrans" cxnId="{1F094F64-2A5F-4F80-A852-2E91BF9C649C}">
      <dgm:prSet/>
      <dgm:spPr/>
      <dgm:t>
        <a:bodyPr/>
        <a:lstStyle/>
        <a:p>
          <a:endParaRPr lang="zh-CN" altLang="en-US" sz="1200"/>
        </a:p>
      </dgm:t>
    </dgm:pt>
    <dgm:pt modelId="{64675757-8363-43F1-B60C-86282385FA9C}">
      <dgm:prSet phldrT="[文本]" phldr="1" custT="1"/>
      <dgm:spPr/>
      <dgm:t>
        <a:bodyPr/>
        <a:lstStyle/>
        <a:p>
          <a:endParaRPr lang="zh-CN" altLang="en-US" sz="1200" dirty="0"/>
        </a:p>
      </dgm:t>
    </dgm:pt>
    <dgm:pt modelId="{7E0F239F-A3DA-47E0-80C9-BFA480B1EED4}" type="parTrans" cxnId="{DD712278-4059-4173-BF16-58CABFE469AC}">
      <dgm:prSet/>
      <dgm:spPr/>
      <dgm:t>
        <a:bodyPr/>
        <a:lstStyle/>
        <a:p>
          <a:endParaRPr lang="zh-CN" altLang="en-US" sz="1200"/>
        </a:p>
      </dgm:t>
    </dgm:pt>
    <dgm:pt modelId="{16199EEC-0151-4A31-9335-8B13EADC227B}" type="sibTrans" cxnId="{DD712278-4059-4173-BF16-58CABFE469AC}">
      <dgm:prSet/>
      <dgm:spPr/>
      <dgm:t>
        <a:bodyPr/>
        <a:lstStyle/>
        <a:p>
          <a:endParaRPr lang="zh-CN" altLang="en-US" sz="1200"/>
        </a:p>
      </dgm:t>
    </dgm:pt>
    <dgm:pt modelId="{15A4851D-AD04-45EC-BC0D-13B6DBEFBDC1}">
      <dgm:prSet phldrT="[文本]" custT="1"/>
      <dgm:spPr/>
      <dgm:t>
        <a:bodyPr/>
        <a:lstStyle/>
        <a:p>
          <a:r>
            <a:rPr lang="zh-CN" altLang="en-US" sz="1200" dirty="0" smtClean="0"/>
            <a:t>收货人传真</a:t>
          </a:r>
          <a:endParaRPr lang="zh-CN" altLang="en-US" sz="1200" dirty="0"/>
        </a:p>
      </dgm:t>
    </dgm:pt>
    <dgm:pt modelId="{1706B143-2DF9-4A57-8CBA-699D250D0B91}" type="parTrans" cxnId="{72392454-D352-4841-BFCC-5C9D6E0597B7}">
      <dgm:prSet/>
      <dgm:spPr/>
      <dgm:t>
        <a:bodyPr/>
        <a:lstStyle/>
        <a:p>
          <a:endParaRPr lang="zh-CN" altLang="en-US" sz="1200"/>
        </a:p>
      </dgm:t>
    </dgm:pt>
    <dgm:pt modelId="{6A0B198D-1222-437A-8817-3031284025A6}" type="sibTrans" cxnId="{72392454-D352-4841-BFCC-5C9D6E0597B7}">
      <dgm:prSet/>
      <dgm:spPr/>
      <dgm:t>
        <a:bodyPr/>
        <a:lstStyle/>
        <a:p>
          <a:endParaRPr lang="zh-CN" altLang="en-US" sz="1200"/>
        </a:p>
      </dgm:t>
    </dgm:pt>
    <dgm:pt modelId="{64FCFD9D-9115-4323-AA83-1373EC53DEF5}">
      <dgm:prSet phldrT="[文本]" phldr="1" custT="1"/>
      <dgm:spPr/>
      <dgm:t>
        <a:bodyPr/>
        <a:lstStyle/>
        <a:p>
          <a:endParaRPr lang="zh-CN" altLang="en-US" sz="1200" dirty="0"/>
        </a:p>
      </dgm:t>
    </dgm:pt>
    <dgm:pt modelId="{F48F87CB-3591-4C96-9654-7250A01190FD}" type="parTrans" cxnId="{978F9DF7-E555-4E43-8007-769607FDC60F}">
      <dgm:prSet/>
      <dgm:spPr/>
      <dgm:t>
        <a:bodyPr/>
        <a:lstStyle/>
        <a:p>
          <a:endParaRPr lang="zh-CN" altLang="en-US" sz="1200"/>
        </a:p>
      </dgm:t>
    </dgm:pt>
    <dgm:pt modelId="{36EA5385-56A6-421B-9F5C-B809753CF5C0}" type="sibTrans" cxnId="{978F9DF7-E555-4E43-8007-769607FDC60F}">
      <dgm:prSet/>
      <dgm:spPr/>
      <dgm:t>
        <a:bodyPr/>
        <a:lstStyle/>
        <a:p>
          <a:endParaRPr lang="zh-CN" altLang="en-US" sz="1200"/>
        </a:p>
      </dgm:t>
    </dgm:pt>
    <dgm:pt modelId="{D5819FAA-5EF3-4175-99B5-E4F32F2FEDD3}">
      <dgm:prSet phldrT="[文本]" custT="1"/>
      <dgm:spPr/>
      <dgm:t>
        <a:bodyPr/>
        <a:lstStyle/>
        <a:p>
          <a:r>
            <a:rPr lang="zh-CN" altLang="en-US" sz="1200" dirty="0" smtClean="0"/>
            <a:t>付款联系人</a:t>
          </a:r>
          <a:endParaRPr lang="zh-CN" altLang="en-US" sz="1200" dirty="0"/>
        </a:p>
      </dgm:t>
    </dgm:pt>
    <dgm:pt modelId="{786195E9-7011-4FBA-BEA6-4198DD4FB8FA}" type="parTrans" cxnId="{E0445536-24F1-4D60-98CB-133C29A60FE0}">
      <dgm:prSet/>
      <dgm:spPr/>
      <dgm:t>
        <a:bodyPr/>
        <a:lstStyle/>
        <a:p>
          <a:endParaRPr lang="zh-CN" altLang="en-US" sz="1200"/>
        </a:p>
      </dgm:t>
    </dgm:pt>
    <dgm:pt modelId="{3E4DBA70-8F08-4D6C-9046-3520FD86FDDF}" type="sibTrans" cxnId="{E0445536-24F1-4D60-98CB-133C29A60FE0}">
      <dgm:prSet/>
      <dgm:spPr/>
      <dgm:t>
        <a:bodyPr/>
        <a:lstStyle/>
        <a:p>
          <a:endParaRPr lang="zh-CN" altLang="en-US" sz="1200"/>
        </a:p>
      </dgm:t>
    </dgm:pt>
    <dgm:pt modelId="{A17C6A8B-596B-4FA8-A6BA-5217123A225C}">
      <dgm:prSet phldrT="[文本]" phldr="1" custT="1"/>
      <dgm:spPr/>
      <dgm:t>
        <a:bodyPr/>
        <a:lstStyle/>
        <a:p>
          <a:endParaRPr lang="zh-CN" altLang="en-US" sz="1200" dirty="0"/>
        </a:p>
      </dgm:t>
    </dgm:pt>
    <dgm:pt modelId="{0B23D46B-CEBF-400B-A8B8-B6F30AE0FFA9}" type="parTrans" cxnId="{A8E60268-6A6D-4AF4-88EE-DA4831544EF9}">
      <dgm:prSet/>
      <dgm:spPr/>
      <dgm:t>
        <a:bodyPr/>
        <a:lstStyle/>
        <a:p>
          <a:endParaRPr lang="zh-CN" altLang="en-US" sz="1200"/>
        </a:p>
      </dgm:t>
    </dgm:pt>
    <dgm:pt modelId="{0480A251-F020-42ED-BD19-098C3140C915}" type="sibTrans" cxnId="{A8E60268-6A6D-4AF4-88EE-DA4831544EF9}">
      <dgm:prSet/>
      <dgm:spPr/>
      <dgm:t>
        <a:bodyPr/>
        <a:lstStyle/>
        <a:p>
          <a:endParaRPr lang="zh-CN" altLang="en-US" sz="1200"/>
        </a:p>
      </dgm:t>
    </dgm:pt>
    <dgm:pt modelId="{25A4C3AF-B8D3-4300-8CDF-9036100AFC3D}" type="pres">
      <dgm:prSet presAssocID="{035E6E09-A4A5-4C14-8F9E-E9227FEB9257}" presName="Name0" presStyleCnt="0">
        <dgm:presLayoutVars>
          <dgm:dir/>
          <dgm:animLvl val="lvl"/>
          <dgm:resizeHandles val="exact"/>
        </dgm:presLayoutVars>
      </dgm:prSet>
      <dgm:spPr/>
      <dgm:t>
        <a:bodyPr/>
        <a:lstStyle/>
        <a:p>
          <a:endParaRPr lang="zh-CN" altLang="en-US"/>
        </a:p>
      </dgm:t>
    </dgm:pt>
    <dgm:pt modelId="{BD0E1E2E-DDAE-467B-97DD-F2658C1A1B53}" type="pres">
      <dgm:prSet presAssocID="{3FF44E2E-A2F6-4FF1-8964-2ECF2FA5B88E}" presName="linNode" presStyleCnt="0"/>
      <dgm:spPr/>
    </dgm:pt>
    <dgm:pt modelId="{59F1151B-9F2D-46A5-B781-3753BEE3F001}" type="pres">
      <dgm:prSet presAssocID="{3FF44E2E-A2F6-4FF1-8964-2ECF2FA5B88E}" presName="parentText" presStyleLbl="node1" presStyleIdx="0" presStyleCnt="3">
        <dgm:presLayoutVars>
          <dgm:chMax val="1"/>
          <dgm:bulletEnabled val="1"/>
        </dgm:presLayoutVars>
      </dgm:prSet>
      <dgm:spPr/>
      <dgm:t>
        <a:bodyPr/>
        <a:lstStyle/>
        <a:p>
          <a:endParaRPr lang="zh-CN" altLang="en-US"/>
        </a:p>
      </dgm:t>
    </dgm:pt>
    <dgm:pt modelId="{CDAB2525-5DAE-40C0-B58C-01CE04060CA4}" type="pres">
      <dgm:prSet presAssocID="{3FF44E2E-A2F6-4FF1-8964-2ECF2FA5B88E}" presName="descendantText" presStyleLbl="alignAccFollowNode1" presStyleIdx="0" presStyleCnt="3">
        <dgm:presLayoutVars>
          <dgm:bulletEnabled val="1"/>
        </dgm:presLayoutVars>
      </dgm:prSet>
      <dgm:spPr/>
      <dgm:t>
        <a:bodyPr/>
        <a:lstStyle/>
        <a:p>
          <a:endParaRPr lang="zh-CN" altLang="en-US"/>
        </a:p>
      </dgm:t>
    </dgm:pt>
    <dgm:pt modelId="{2C9B371A-B957-490F-AEED-35229FCCD681}" type="pres">
      <dgm:prSet presAssocID="{A5376D3F-CC17-451F-9200-94DEB14149D2}" presName="sp" presStyleCnt="0"/>
      <dgm:spPr/>
    </dgm:pt>
    <dgm:pt modelId="{F9EB33B4-5FD0-4C69-B07A-D5BC4E74F888}" type="pres">
      <dgm:prSet presAssocID="{15A4851D-AD04-45EC-BC0D-13B6DBEFBDC1}" presName="linNode" presStyleCnt="0"/>
      <dgm:spPr/>
    </dgm:pt>
    <dgm:pt modelId="{90D9888C-F3B9-4A4B-AAED-A7DC88B2EDAE}" type="pres">
      <dgm:prSet presAssocID="{15A4851D-AD04-45EC-BC0D-13B6DBEFBDC1}" presName="parentText" presStyleLbl="node1" presStyleIdx="1" presStyleCnt="3">
        <dgm:presLayoutVars>
          <dgm:chMax val="1"/>
          <dgm:bulletEnabled val="1"/>
        </dgm:presLayoutVars>
      </dgm:prSet>
      <dgm:spPr/>
      <dgm:t>
        <a:bodyPr/>
        <a:lstStyle/>
        <a:p>
          <a:endParaRPr lang="zh-CN" altLang="en-US"/>
        </a:p>
      </dgm:t>
    </dgm:pt>
    <dgm:pt modelId="{1F159CB6-ABF1-41A4-8E5F-123757B7A862}" type="pres">
      <dgm:prSet presAssocID="{15A4851D-AD04-45EC-BC0D-13B6DBEFBDC1}" presName="descendantText" presStyleLbl="alignAccFollowNode1" presStyleIdx="1" presStyleCnt="3">
        <dgm:presLayoutVars>
          <dgm:bulletEnabled val="1"/>
        </dgm:presLayoutVars>
      </dgm:prSet>
      <dgm:spPr/>
      <dgm:t>
        <a:bodyPr/>
        <a:lstStyle/>
        <a:p>
          <a:endParaRPr lang="zh-CN" altLang="en-US"/>
        </a:p>
      </dgm:t>
    </dgm:pt>
    <dgm:pt modelId="{764DD341-E585-46A2-B88D-D6CDFB7110E9}" type="pres">
      <dgm:prSet presAssocID="{6A0B198D-1222-437A-8817-3031284025A6}" presName="sp" presStyleCnt="0"/>
      <dgm:spPr/>
    </dgm:pt>
    <dgm:pt modelId="{A6162A57-9BC4-43AB-8FBE-07B07F8A4D77}" type="pres">
      <dgm:prSet presAssocID="{D5819FAA-5EF3-4175-99B5-E4F32F2FEDD3}" presName="linNode" presStyleCnt="0"/>
      <dgm:spPr/>
    </dgm:pt>
    <dgm:pt modelId="{0A4FC664-BEC3-4A3A-8CAB-628401B43B47}" type="pres">
      <dgm:prSet presAssocID="{D5819FAA-5EF3-4175-99B5-E4F32F2FEDD3}" presName="parentText" presStyleLbl="node1" presStyleIdx="2" presStyleCnt="3">
        <dgm:presLayoutVars>
          <dgm:chMax val="1"/>
          <dgm:bulletEnabled val="1"/>
        </dgm:presLayoutVars>
      </dgm:prSet>
      <dgm:spPr/>
      <dgm:t>
        <a:bodyPr/>
        <a:lstStyle/>
        <a:p>
          <a:endParaRPr lang="zh-CN" altLang="en-US"/>
        </a:p>
      </dgm:t>
    </dgm:pt>
    <dgm:pt modelId="{88CED9DC-583A-412C-B3DC-5217FE820C18}" type="pres">
      <dgm:prSet presAssocID="{D5819FAA-5EF3-4175-99B5-E4F32F2FEDD3}" presName="descendantText" presStyleLbl="alignAccFollowNode1" presStyleIdx="2" presStyleCnt="3">
        <dgm:presLayoutVars>
          <dgm:bulletEnabled val="1"/>
        </dgm:presLayoutVars>
      </dgm:prSet>
      <dgm:spPr/>
      <dgm:t>
        <a:bodyPr/>
        <a:lstStyle/>
        <a:p>
          <a:endParaRPr lang="zh-CN" altLang="en-US"/>
        </a:p>
      </dgm:t>
    </dgm:pt>
  </dgm:ptLst>
  <dgm:cxnLst>
    <dgm:cxn modelId="{122640C7-ED8F-4BFB-94E4-A2E411B15E53}" type="presOf" srcId="{15A4851D-AD04-45EC-BC0D-13B6DBEFBDC1}" destId="{90D9888C-F3B9-4A4B-AAED-A7DC88B2EDAE}" srcOrd="0" destOrd="0" presId="urn:microsoft.com/office/officeart/2005/8/layout/vList5"/>
    <dgm:cxn modelId="{A8E60268-6A6D-4AF4-88EE-DA4831544EF9}" srcId="{D5819FAA-5EF3-4175-99B5-E4F32F2FEDD3}" destId="{A17C6A8B-596B-4FA8-A6BA-5217123A225C}" srcOrd="0" destOrd="0" parTransId="{0B23D46B-CEBF-400B-A8B8-B6F30AE0FFA9}" sibTransId="{0480A251-F020-42ED-BD19-098C3140C915}"/>
    <dgm:cxn modelId="{E0445536-24F1-4D60-98CB-133C29A60FE0}" srcId="{035E6E09-A4A5-4C14-8F9E-E9227FEB9257}" destId="{D5819FAA-5EF3-4175-99B5-E4F32F2FEDD3}" srcOrd="2" destOrd="0" parTransId="{786195E9-7011-4FBA-BEA6-4198DD4FB8FA}" sibTransId="{3E4DBA70-8F08-4D6C-9046-3520FD86FDDF}"/>
    <dgm:cxn modelId="{80F7FC94-B2ED-4A53-8B9A-9594F8194466}" type="presOf" srcId="{64FCFD9D-9115-4323-AA83-1373EC53DEF5}" destId="{1F159CB6-ABF1-41A4-8E5F-123757B7A862}" srcOrd="0" destOrd="0" presId="urn:microsoft.com/office/officeart/2005/8/layout/vList5"/>
    <dgm:cxn modelId="{EA5B5A8F-5BAE-416A-A2D9-606BC61D4510}" type="presOf" srcId="{3FF44E2E-A2F6-4FF1-8964-2ECF2FA5B88E}" destId="{59F1151B-9F2D-46A5-B781-3753BEE3F001}" srcOrd="0" destOrd="0" presId="urn:microsoft.com/office/officeart/2005/8/layout/vList5"/>
    <dgm:cxn modelId="{DEDC0304-5870-49DB-AD38-27F282122E68}" type="presOf" srcId="{64675757-8363-43F1-B60C-86282385FA9C}" destId="{CDAB2525-5DAE-40C0-B58C-01CE04060CA4}" srcOrd="0" destOrd="0" presId="urn:microsoft.com/office/officeart/2005/8/layout/vList5"/>
    <dgm:cxn modelId="{DD712278-4059-4173-BF16-58CABFE469AC}" srcId="{3FF44E2E-A2F6-4FF1-8964-2ECF2FA5B88E}" destId="{64675757-8363-43F1-B60C-86282385FA9C}" srcOrd="0" destOrd="0" parTransId="{7E0F239F-A3DA-47E0-80C9-BFA480B1EED4}" sibTransId="{16199EEC-0151-4A31-9335-8B13EADC227B}"/>
    <dgm:cxn modelId="{978F9DF7-E555-4E43-8007-769607FDC60F}" srcId="{15A4851D-AD04-45EC-BC0D-13B6DBEFBDC1}" destId="{64FCFD9D-9115-4323-AA83-1373EC53DEF5}" srcOrd="0" destOrd="0" parTransId="{F48F87CB-3591-4C96-9654-7250A01190FD}" sibTransId="{36EA5385-56A6-421B-9F5C-B809753CF5C0}"/>
    <dgm:cxn modelId="{72392454-D352-4841-BFCC-5C9D6E0597B7}" srcId="{035E6E09-A4A5-4C14-8F9E-E9227FEB9257}" destId="{15A4851D-AD04-45EC-BC0D-13B6DBEFBDC1}" srcOrd="1" destOrd="0" parTransId="{1706B143-2DF9-4A57-8CBA-699D250D0B91}" sibTransId="{6A0B198D-1222-437A-8817-3031284025A6}"/>
    <dgm:cxn modelId="{1F094F64-2A5F-4F80-A852-2E91BF9C649C}" srcId="{035E6E09-A4A5-4C14-8F9E-E9227FEB9257}" destId="{3FF44E2E-A2F6-4FF1-8964-2ECF2FA5B88E}" srcOrd="0" destOrd="0" parTransId="{F0A711C6-C9D7-4923-958A-6E60D085F287}" sibTransId="{A5376D3F-CC17-451F-9200-94DEB14149D2}"/>
    <dgm:cxn modelId="{F7485242-F39F-494B-ADF5-E6E1282376A8}" type="presOf" srcId="{035E6E09-A4A5-4C14-8F9E-E9227FEB9257}" destId="{25A4C3AF-B8D3-4300-8CDF-9036100AFC3D}" srcOrd="0" destOrd="0" presId="urn:microsoft.com/office/officeart/2005/8/layout/vList5"/>
    <dgm:cxn modelId="{F572D28E-ED7A-4443-A221-2D4A2C2B2E1D}" type="presOf" srcId="{A17C6A8B-596B-4FA8-A6BA-5217123A225C}" destId="{88CED9DC-583A-412C-B3DC-5217FE820C18}" srcOrd="0" destOrd="0" presId="urn:microsoft.com/office/officeart/2005/8/layout/vList5"/>
    <dgm:cxn modelId="{2B19B897-F18F-44CB-89EB-039C12AC849D}" type="presOf" srcId="{D5819FAA-5EF3-4175-99B5-E4F32F2FEDD3}" destId="{0A4FC664-BEC3-4A3A-8CAB-628401B43B47}" srcOrd="0" destOrd="0" presId="urn:microsoft.com/office/officeart/2005/8/layout/vList5"/>
    <dgm:cxn modelId="{67A57346-3865-45F8-A48A-6CCA69F6192E}" type="presParOf" srcId="{25A4C3AF-B8D3-4300-8CDF-9036100AFC3D}" destId="{BD0E1E2E-DDAE-467B-97DD-F2658C1A1B53}" srcOrd="0" destOrd="0" presId="urn:microsoft.com/office/officeart/2005/8/layout/vList5"/>
    <dgm:cxn modelId="{AAF056C3-37FC-449C-A364-CA0E1A8136F5}" type="presParOf" srcId="{BD0E1E2E-DDAE-467B-97DD-F2658C1A1B53}" destId="{59F1151B-9F2D-46A5-B781-3753BEE3F001}" srcOrd="0" destOrd="0" presId="urn:microsoft.com/office/officeart/2005/8/layout/vList5"/>
    <dgm:cxn modelId="{C012CC16-3553-4109-8E0F-415DBD5ACE2F}" type="presParOf" srcId="{BD0E1E2E-DDAE-467B-97DD-F2658C1A1B53}" destId="{CDAB2525-5DAE-40C0-B58C-01CE04060CA4}" srcOrd="1" destOrd="0" presId="urn:microsoft.com/office/officeart/2005/8/layout/vList5"/>
    <dgm:cxn modelId="{747B8D16-1B97-4504-B404-353FEEE90CC9}" type="presParOf" srcId="{25A4C3AF-B8D3-4300-8CDF-9036100AFC3D}" destId="{2C9B371A-B957-490F-AEED-35229FCCD681}" srcOrd="1" destOrd="0" presId="urn:microsoft.com/office/officeart/2005/8/layout/vList5"/>
    <dgm:cxn modelId="{48A11C8B-B505-4D5B-91FD-BF27EB02DB13}" type="presParOf" srcId="{25A4C3AF-B8D3-4300-8CDF-9036100AFC3D}" destId="{F9EB33B4-5FD0-4C69-B07A-D5BC4E74F888}" srcOrd="2" destOrd="0" presId="urn:microsoft.com/office/officeart/2005/8/layout/vList5"/>
    <dgm:cxn modelId="{CD593A96-763C-43B6-9937-3669BC769B2F}" type="presParOf" srcId="{F9EB33B4-5FD0-4C69-B07A-D5BC4E74F888}" destId="{90D9888C-F3B9-4A4B-AAED-A7DC88B2EDAE}" srcOrd="0" destOrd="0" presId="urn:microsoft.com/office/officeart/2005/8/layout/vList5"/>
    <dgm:cxn modelId="{B73A9ACE-8BBC-4658-A3DB-C6CD5363A02E}" type="presParOf" srcId="{F9EB33B4-5FD0-4C69-B07A-D5BC4E74F888}" destId="{1F159CB6-ABF1-41A4-8E5F-123757B7A862}" srcOrd="1" destOrd="0" presId="urn:microsoft.com/office/officeart/2005/8/layout/vList5"/>
    <dgm:cxn modelId="{D1947A27-601A-402D-92D3-27E4F32D0006}" type="presParOf" srcId="{25A4C3AF-B8D3-4300-8CDF-9036100AFC3D}" destId="{764DD341-E585-46A2-B88D-D6CDFB7110E9}" srcOrd="3" destOrd="0" presId="urn:microsoft.com/office/officeart/2005/8/layout/vList5"/>
    <dgm:cxn modelId="{C1958C3E-AAFA-433A-9C04-CE603428D00E}" type="presParOf" srcId="{25A4C3AF-B8D3-4300-8CDF-9036100AFC3D}" destId="{A6162A57-9BC4-43AB-8FBE-07B07F8A4D77}" srcOrd="4" destOrd="0" presId="urn:microsoft.com/office/officeart/2005/8/layout/vList5"/>
    <dgm:cxn modelId="{213BE3AC-CD8E-4326-8AF4-7E1E2B302024}" type="presParOf" srcId="{A6162A57-9BC4-43AB-8FBE-07B07F8A4D77}" destId="{0A4FC664-BEC3-4A3A-8CAB-628401B43B47}" srcOrd="0" destOrd="0" presId="urn:microsoft.com/office/officeart/2005/8/layout/vList5"/>
    <dgm:cxn modelId="{C3B92FF6-7B26-4D89-8D7D-B790A86333A6}" type="presParOf" srcId="{A6162A57-9BC4-43AB-8FBE-07B07F8A4D77}" destId="{88CED9DC-583A-412C-B3DC-5217FE820C18}"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35E6E09-A4A5-4C14-8F9E-E9227FEB925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3FF44E2E-A2F6-4FF1-8964-2ECF2FA5B88E}">
      <dgm:prSet phldrT="[文本]" custT="1"/>
      <dgm:spPr/>
      <dgm:t>
        <a:bodyPr/>
        <a:lstStyle/>
        <a:p>
          <a:r>
            <a:rPr lang="zh-CN" altLang="en-US" sz="1200" dirty="0" smtClean="0"/>
            <a:t>公司名称</a:t>
          </a:r>
          <a:endParaRPr lang="zh-CN" altLang="en-US" sz="1200" dirty="0"/>
        </a:p>
      </dgm:t>
    </dgm:pt>
    <dgm:pt modelId="{F0A711C6-C9D7-4923-958A-6E60D085F287}" type="parTrans" cxnId="{1F094F64-2A5F-4F80-A852-2E91BF9C649C}">
      <dgm:prSet/>
      <dgm:spPr/>
      <dgm:t>
        <a:bodyPr/>
        <a:lstStyle/>
        <a:p>
          <a:endParaRPr lang="zh-CN" altLang="en-US" sz="1200"/>
        </a:p>
      </dgm:t>
    </dgm:pt>
    <dgm:pt modelId="{A5376D3F-CC17-451F-9200-94DEB14149D2}" type="sibTrans" cxnId="{1F094F64-2A5F-4F80-A852-2E91BF9C649C}">
      <dgm:prSet/>
      <dgm:spPr/>
      <dgm:t>
        <a:bodyPr/>
        <a:lstStyle/>
        <a:p>
          <a:endParaRPr lang="zh-CN" altLang="en-US" sz="1200"/>
        </a:p>
      </dgm:t>
    </dgm:pt>
    <dgm:pt modelId="{64675757-8363-43F1-B60C-86282385FA9C}">
      <dgm:prSet phldrT="[文本]" custT="1"/>
      <dgm:spPr/>
      <dgm:t>
        <a:bodyPr/>
        <a:lstStyle/>
        <a:p>
          <a:endParaRPr lang="zh-CN" altLang="en-US" sz="1200" dirty="0"/>
        </a:p>
      </dgm:t>
    </dgm:pt>
    <dgm:pt modelId="{7E0F239F-A3DA-47E0-80C9-BFA480B1EED4}" type="parTrans" cxnId="{DD712278-4059-4173-BF16-58CABFE469AC}">
      <dgm:prSet/>
      <dgm:spPr/>
      <dgm:t>
        <a:bodyPr/>
        <a:lstStyle/>
        <a:p>
          <a:endParaRPr lang="zh-CN" altLang="en-US" sz="1200"/>
        </a:p>
      </dgm:t>
    </dgm:pt>
    <dgm:pt modelId="{16199EEC-0151-4A31-9335-8B13EADC227B}" type="sibTrans" cxnId="{DD712278-4059-4173-BF16-58CABFE469AC}">
      <dgm:prSet/>
      <dgm:spPr/>
      <dgm:t>
        <a:bodyPr/>
        <a:lstStyle/>
        <a:p>
          <a:endParaRPr lang="zh-CN" altLang="en-US" sz="1200"/>
        </a:p>
      </dgm:t>
    </dgm:pt>
    <dgm:pt modelId="{15A4851D-AD04-45EC-BC0D-13B6DBEFBDC1}">
      <dgm:prSet phldrT="[文本]" custT="1"/>
      <dgm:spPr/>
      <dgm:t>
        <a:bodyPr/>
        <a:lstStyle/>
        <a:p>
          <a:r>
            <a:rPr lang="zh-CN" altLang="en-US" sz="1200" dirty="0" smtClean="0"/>
            <a:t>采购联系人</a:t>
          </a:r>
          <a:endParaRPr lang="zh-CN" altLang="en-US" sz="1200" dirty="0"/>
        </a:p>
      </dgm:t>
    </dgm:pt>
    <dgm:pt modelId="{1706B143-2DF9-4A57-8CBA-699D250D0B91}" type="parTrans" cxnId="{72392454-D352-4841-BFCC-5C9D6E0597B7}">
      <dgm:prSet/>
      <dgm:spPr/>
      <dgm:t>
        <a:bodyPr/>
        <a:lstStyle/>
        <a:p>
          <a:endParaRPr lang="zh-CN" altLang="en-US" sz="1200"/>
        </a:p>
      </dgm:t>
    </dgm:pt>
    <dgm:pt modelId="{6A0B198D-1222-437A-8817-3031284025A6}" type="sibTrans" cxnId="{72392454-D352-4841-BFCC-5C9D6E0597B7}">
      <dgm:prSet/>
      <dgm:spPr/>
      <dgm:t>
        <a:bodyPr/>
        <a:lstStyle/>
        <a:p>
          <a:endParaRPr lang="zh-CN" altLang="en-US" sz="1200"/>
        </a:p>
      </dgm:t>
    </dgm:pt>
    <dgm:pt modelId="{64FCFD9D-9115-4323-AA83-1373EC53DEF5}">
      <dgm:prSet phldrT="[文本]" phldr="1" custT="1"/>
      <dgm:spPr/>
      <dgm:t>
        <a:bodyPr/>
        <a:lstStyle/>
        <a:p>
          <a:endParaRPr lang="zh-CN" altLang="en-US" sz="1200" dirty="0"/>
        </a:p>
      </dgm:t>
    </dgm:pt>
    <dgm:pt modelId="{F48F87CB-3591-4C96-9654-7250A01190FD}" type="parTrans" cxnId="{978F9DF7-E555-4E43-8007-769607FDC60F}">
      <dgm:prSet/>
      <dgm:spPr/>
      <dgm:t>
        <a:bodyPr/>
        <a:lstStyle/>
        <a:p>
          <a:endParaRPr lang="zh-CN" altLang="en-US" sz="1200"/>
        </a:p>
      </dgm:t>
    </dgm:pt>
    <dgm:pt modelId="{36EA5385-56A6-421B-9F5C-B809753CF5C0}" type="sibTrans" cxnId="{978F9DF7-E555-4E43-8007-769607FDC60F}">
      <dgm:prSet/>
      <dgm:spPr/>
      <dgm:t>
        <a:bodyPr/>
        <a:lstStyle/>
        <a:p>
          <a:endParaRPr lang="zh-CN" altLang="en-US" sz="1200"/>
        </a:p>
      </dgm:t>
    </dgm:pt>
    <dgm:pt modelId="{D5819FAA-5EF3-4175-99B5-E4F32F2FEDD3}">
      <dgm:prSet phldrT="[文本]" custT="1"/>
      <dgm:spPr/>
      <dgm:t>
        <a:bodyPr/>
        <a:lstStyle/>
        <a:p>
          <a:r>
            <a:rPr lang="zh-CN" altLang="en-US" sz="1200" dirty="0" smtClean="0"/>
            <a:t>采购人电话</a:t>
          </a:r>
          <a:endParaRPr lang="zh-CN" altLang="en-US" sz="1200" dirty="0"/>
        </a:p>
      </dgm:t>
    </dgm:pt>
    <dgm:pt modelId="{786195E9-7011-4FBA-BEA6-4198DD4FB8FA}" type="parTrans" cxnId="{E0445536-24F1-4D60-98CB-133C29A60FE0}">
      <dgm:prSet/>
      <dgm:spPr/>
      <dgm:t>
        <a:bodyPr/>
        <a:lstStyle/>
        <a:p>
          <a:endParaRPr lang="zh-CN" altLang="en-US" sz="1200"/>
        </a:p>
      </dgm:t>
    </dgm:pt>
    <dgm:pt modelId="{3E4DBA70-8F08-4D6C-9046-3520FD86FDDF}" type="sibTrans" cxnId="{E0445536-24F1-4D60-98CB-133C29A60FE0}">
      <dgm:prSet/>
      <dgm:spPr/>
      <dgm:t>
        <a:bodyPr/>
        <a:lstStyle/>
        <a:p>
          <a:endParaRPr lang="zh-CN" altLang="en-US" sz="1200"/>
        </a:p>
      </dgm:t>
    </dgm:pt>
    <dgm:pt modelId="{A17C6A8B-596B-4FA8-A6BA-5217123A225C}">
      <dgm:prSet phldrT="[文本]" phldr="1" custT="1"/>
      <dgm:spPr/>
      <dgm:t>
        <a:bodyPr/>
        <a:lstStyle/>
        <a:p>
          <a:endParaRPr lang="zh-CN" altLang="en-US" sz="1200" dirty="0"/>
        </a:p>
      </dgm:t>
    </dgm:pt>
    <dgm:pt modelId="{0B23D46B-CEBF-400B-A8B8-B6F30AE0FFA9}" type="parTrans" cxnId="{A8E60268-6A6D-4AF4-88EE-DA4831544EF9}">
      <dgm:prSet/>
      <dgm:spPr/>
      <dgm:t>
        <a:bodyPr/>
        <a:lstStyle/>
        <a:p>
          <a:endParaRPr lang="zh-CN" altLang="en-US" sz="1200"/>
        </a:p>
      </dgm:t>
    </dgm:pt>
    <dgm:pt modelId="{0480A251-F020-42ED-BD19-098C3140C915}" type="sibTrans" cxnId="{A8E60268-6A6D-4AF4-88EE-DA4831544EF9}">
      <dgm:prSet/>
      <dgm:spPr/>
      <dgm:t>
        <a:bodyPr/>
        <a:lstStyle/>
        <a:p>
          <a:endParaRPr lang="zh-CN" altLang="en-US" sz="1200"/>
        </a:p>
      </dgm:t>
    </dgm:pt>
    <dgm:pt modelId="{25A4C3AF-B8D3-4300-8CDF-9036100AFC3D}" type="pres">
      <dgm:prSet presAssocID="{035E6E09-A4A5-4C14-8F9E-E9227FEB9257}" presName="Name0" presStyleCnt="0">
        <dgm:presLayoutVars>
          <dgm:dir/>
          <dgm:animLvl val="lvl"/>
          <dgm:resizeHandles val="exact"/>
        </dgm:presLayoutVars>
      </dgm:prSet>
      <dgm:spPr/>
      <dgm:t>
        <a:bodyPr/>
        <a:lstStyle/>
        <a:p>
          <a:endParaRPr lang="zh-CN" altLang="en-US"/>
        </a:p>
      </dgm:t>
    </dgm:pt>
    <dgm:pt modelId="{BD0E1E2E-DDAE-467B-97DD-F2658C1A1B53}" type="pres">
      <dgm:prSet presAssocID="{3FF44E2E-A2F6-4FF1-8964-2ECF2FA5B88E}" presName="linNode" presStyleCnt="0"/>
      <dgm:spPr/>
    </dgm:pt>
    <dgm:pt modelId="{59F1151B-9F2D-46A5-B781-3753BEE3F001}" type="pres">
      <dgm:prSet presAssocID="{3FF44E2E-A2F6-4FF1-8964-2ECF2FA5B88E}" presName="parentText" presStyleLbl="node1" presStyleIdx="0" presStyleCnt="3">
        <dgm:presLayoutVars>
          <dgm:chMax val="1"/>
          <dgm:bulletEnabled val="1"/>
        </dgm:presLayoutVars>
      </dgm:prSet>
      <dgm:spPr/>
      <dgm:t>
        <a:bodyPr/>
        <a:lstStyle/>
        <a:p>
          <a:endParaRPr lang="zh-CN" altLang="en-US"/>
        </a:p>
      </dgm:t>
    </dgm:pt>
    <dgm:pt modelId="{CDAB2525-5DAE-40C0-B58C-01CE04060CA4}" type="pres">
      <dgm:prSet presAssocID="{3FF44E2E-A2F6-4FF1-8964-2ECF2FA5B88E}" presName="descendantText" presStyleLbl="alignAccFollowNode1" presStyleIdx="0" presStyleCnt="3">
        <dgm:presLayoutVars>
          <dgm:bulletEnabled val="1"/>
        </dgm:presLayoutVars>
      </dgm:prSet>
      <dgm:spPr/>
      <dgm:t>
        <a:bodyPr/>
        <a:lstStyle/>
        <a:p>
          <a:endParaRPr lang="zh-CN" altLang="en-US"/>
        </a:p>
      </dgm:t>
    </dgm:pt>
    <dgm:pt modelId="{2C9B371A-B957-490F-AEED-35229FCCD681}" type="pres">
      <dgm:prSet presAssocID="{A5376D3F-CC17-451F-9200-94DEB14149D2}" presName="sp" presStyleCnt="0"/>
      <dgm:spPr/>
    </dgm:pt>
    <dgm:pt modelId="{F9EB33B4-5FD0-4C69-B07A-D5BC4E74F888}" type="pres">
      <dgm:prSet presAssocID="{15A4851D-AD04-45EC-BC0D-13B6DBEFBDC1}" presName="linNode" presStyleCnt="0"/>
      <dgm:spPr/>
    </dgm:pt>
    <dgm:pt modelId="{90D9888C-F3B9-4A4B-AAED-A7DC88B2EDAE}" type="pres">
      <dgm:prSet presAssocID="{15A4851D-AD04-45EC-BC0D-13B6DBEFBDC1}" presName="parentText" presStyleLbl="node1" presStyleIdx="1" presStyleCnt="3">
        <dgm:presLayoutVars>
          <dgm:chMax val="1"/>
          <dgm:bulletEnabled val="1"/>
        </dgm:presLayoutVars>
      </dgm:prSet>
      <dgm:spPr/>
      <dgm:t>
        <a:bodyPr/>
        <a:lstStyle/>
        <a:p>
          <a:endParaRPr lang="zh-CN" altLang="en-US"/>
        </a:p>
      </dgm:t>
    </dgm:pt>
    <dgm:pt modelId="{1F159CB6-ABF1-41A4-8E5F-123757B7A862}" type="pres">
      <dgm:prSet presAssocID="{15A4851D-AD04-45EC-BC0D-13B6DBEFBDC1}" presName="descendantText" presStyleLbl="alignAccFollowNode1" presStyleIdx="1" presStyleCnt="3">
        <dgm:presLayoutVars>
          <dgm:bulletEnabled val="1"/>
        </dgm:presLayoutVars>
      </dgm:prSet>
      <dgm:spPr/>
      <dgm:t>
        <a:bodyPr/>
        <a:lstStyle/>
        <a:p>
          <a:endParaRPr lang="zh-CN" altLang="en-US"/>
        </a:p>
      </dgm:t>
    </dgm:pt>
    <dgm:pt modelId="{764DD341-E585-46A2-B88D-D6CDFB7110E9}" type="pres">
      <dgm:prSet presAssocID="{6A0B198D-1222-437A-8817-3031284025A6}" presName="sp" presStyleCnt="0"/>
      <dgm:spPr/>
    </dgm:pt>
    <dgm:pt modelId="{A6162A57-9BC4-43AB-8FBE-07B07F8A4D77}" type="pres">
      <dgm:prSet presAssocID="{D5819FAA-5EF3-4175-99B5-E4F32F2FEDD3}" presName="linNode" presStyleCnt="0"/>
      <dgm:spPr/>
    </dgm:pt>
    <dgm:pt modelId="{0A4FC664-BEC3-4A3A-8CAB-628401B43B47}" type="pres">
      <dgm:prSet presAssocID="{D5819FAA-5EF3-4175-99B5-E4F32F2FEDD3}" presName="parentText" presStyleLbl="node1" presStyleIdx="2" presStyleCnt="3">
        <dgm:presLayoutVars>
          <dgm:chMax val="1"/>
          <dgm:bulletEnabled val="1"/>
        </dgm:presLayoutVars>
      </dgm:prSet>
      <dgm:spPr/>
      <dgm:t>
        <a:bodyPr/>
        <a:lstStyle/>
        <a:p>
          <a:endParaRPr lang="zh-CN" altLang="en-US"/>
        </a:p>
      </dgm:t>
    </dgm:pt>
    <dgm:pt modelId="{88CED9DC-583A-412C-B3DC-5217FE820C18}" type="pres">
      <dgm:prSet presAssocID="{D5819FAA-5EF3-4175-99B5-E4F32F2FEDD3}" presName="descendantText" presStyleLbl="alignAccFollowNode1" presStyleIdx="2" presStyleCnt="3">
        <dgm:presLayoutVars>
          <dgm:bulletEnabled val="1"/>
        </dgm:presLayoutVars>
      </dgm:prSet>
      <dgm:spPr/>
      <dgm:t>
        <a:bodyPr/>
        <a:lstStyle/>
        <a:p>
          <a:endParaRPr lang="zh-CN" altLang="en-US"/>
        </a:p>
      </dgm:t>
    </dgm:pt>
  </dgm:ptLst>
  <dgm:cxnLst>
    <dgm:cxn modelId="{A8E60268-6A6D-4AF4-88EE-DA4831544EF9}" srcId="{D5819FAA-5EF3-4175-99B5-E4F32F2FEDD3}" destId="{A17C6A8B-596B-4FA8-A6BA-5217123A225C}" srcOrd="0" destOrd="0" parTransId="{0B23D46B-CEBF-400B-A8B8-B6F30AE0FFA9}" sibTransId="{0480A251-F020-42ED-BD19-098C3140C915}"/>
    <dgm:cxn modelId="{E0445536-24F1-4D60-98CB-133C29A60FE0}" srcId="{035E6E09-A4A5-4C14-8F9E-E9227FEB9257}" destId="{D5819FAA-5EF3-4175-99B5-E4F32F2FEDD3}" srcOrd="2" destOrd="0" parTransId="{786195E9-7011-4FBA-BEA6-4198DD4FB8FA}" sibTransId="{3E4DBA70-8F08-4D6C-9046-3520FD86FDDF}"/>
    <dgm:cxn modelId="{D2DCE71F-3FB1-4DAF-8E12-1E8FBED21CCF}" type="presOf" srcId="{64FCFD9D-9115-4323-AA83-1373EC53DEF5}" destId="{1F159CB6-ABF1-41A4-8E5F-123757B7A862}" srcOrd="0" destOrd="0" presId="urn:microsoft.com/office/officeart/2005/8/layout/vList5"/>
    <dgm:cxn modelId="{1BD3663C-DBB3-4C5F-90A8-94B4748B4F3C}" type="presOf" srcId="{3FF44E2E-A2F6-4FF1-8964-2ECF2FA5B88E}" destId="{59F1151B-9F2D-46A5-B781-3753BEE3F001}" srcOrd="0" destOrd="0" presId="urn:microsoft.com/office/officeart/2005/8/layout/vList5"/>
    <dgm:cxn modelId="{DD712278-4059-4173-BF16-58CABFE469AC}" srcId="{3FF44E2E-A2F6-4FF1-8964-2ECF2FA5B88E}" destId="{64675757-8363-43F1-B60C-86282385FA9C}" srcOrd="0" destOrd="0" parTransId="{7E0F239F-A3DA-47E0-80C9-BFA480B1EED4}" sibTransId="{16199EEC-0151-4A31-9335-8B13EADC227B}"/>
    <dgm:cxn modelId="{B1FF1BD6-D27C-4BF0-ABA4-27A661ACC175}" type="presOf" srcId="{15A4851D-AD04-45EC-BC0D-13B6DBEFBDC1}" destId="{90D9888C-F3B9-4A4B-AAED-A7DC88B2EDAE}" srcOrd="0" destOrd="0" presId="urn:microsoft.com/office/officeart/2005/8/layout/vList5"/>
    <dgm:cxn modelId="{978F9DF7-E555-4E43-8007-769607FDC60F}" srcId="{15A4851D-AD04-45EC-BC0D-13B6DBEFBDC1}" destId="{64FCFD9D-9115-4323-AA83-1373EC53DEF5}" srcOrd="0" destOrd="0" parTransId="{F48F87CB-3591-4C96-9654-7250A01190FD}" sibTransId="{36EA5385-56A6-421B-9F5C-B809753CF5C0}"/>
    <dgm:cxn modelId="{72392454-D352-4841-BFCC-5C9D6E0597B7}" srcId="{035E6E09-A4A5-4C14-8F9E-E9227FEB9257}" destId="{15A4851D-AD04-45EC-BC0D-13B6DBEFBDC1}" srcOrd="1" destOrd="0" parTransId="{1706B143-2DF9-4A57-8CBA-699D250D0B91}" sibTransId="{6A0B198D-1222-437A-8817-3031284025A6}"/>
    <dgm:cxn modelId="{1F094F64-2A5F-4F80-A852-2E91BF9C649C}" srcId="{035E6E09-A4A5-4C14-8F9E-E9227FEB9257}" destId="{3FF44E2E-A2F6-4FF1-8964-2ECF2FA5B88E}" srcOrd="0" destOrd="0" parTransId="{F0A711C6-C9D7-4923-958A-6E60D085F287}" sibTransId="{A5376D3F-CC17-451F-9200-94DEB14149D2}"/>
    <dgm:cxn modelId="{35A096D3-194E-434F-8B4A-43F5D660F143}" type="presOf" srcId="{035E6E09-A4A5-4C14-8F9E-E9227FEB9257}" destId="{25A4C3AF-B8D3-4300-8CDF-9036100AFC3D}" srcOrd="0" destOrd="0" presId="urn:microsoft.com/office/officeart/2005/8/layout/vList5"/>
    <dgm:cxn modelId="{8F6D2EE9-A4BF-495F-8693-8EC4A8954C9A}" type="presOf" srcId="{A17C6A8B-596B-4FA8-A6BA-5217123A225C}" destId="{88CED9DC-583A-412C-B3DC-5217FE820C18}" srcOrd="0" destOrd="0" presId="urn:microsoft.com/office/officeart/2005/8/layout/vList5"/>
    <dgm:cxn modelId="{2C5C8A49-3BE3-41B6-A035-C6C847CFE733}" type="presOf" srcId="{64675757-8363-43F1-B60C-86282385FA9C}" destId="{CDAB2525-5DAE-40C0-B58C-01CE04060CA4}" srcOrd="0" destOrd="0" presId="urn:microsoft.com/office/officeart/2005/8/layout/vList5"/>
    <dgm:cxn modelId="{2DBE7D4E-1BF7-4B20-AF29-DE2D487B3A79}" type="presOf" srcId="{D5819FAA-5EF3-4175-99B5-E4F32F2FEDD3}" destId="{0A4FC664-BEC3-4A3A-8CAB-628401B43B47}" srcOrd="0" destOrd="0" presId="urn:microsoft.com/office/officeart/2005/8/layout/vList5"/>
    <dgm:cxn modelId="{74EE9A1F-6E5F-4E68-954C-92DC3A889975}" type="presParOf" srcId="{25A4C3AF-B8D3-4300-8CDF-9036100AFC3D}" destId="{BD0E1E2E-DDAE-467B-97DD-F2658C1A1B53}" srcOrd="0" destOrd="0" presId="urn:microsoft.com/office/officeart/2005/8/layout/vList5"/>
    <dgm:cxn modelId="{CC6C42DA-64DF-4B01-AC92-F9DBE930CC49}" type="presParOf" srcId="{BD0E1E2E-DDAE-467B-97DD-F2658C1A1B53}" destId="{59F1151B-9F2D-46A5-B781-3753BEE3F001}" srcOrd="0" destOrd="0" presId="urn:microsoft.com/office/officeart/2005/8/layout/vList5"/>
    <dgm:cxn modelId="{78144A9D-C30F-4DAA-98BD-91D01BB141A1}" type="presParOf" srcId="{BD0E1E2E-DDAE-467B-97DD-F2658C1A1B53}" destId="{CDAB2525-5DAE-40C0-B58C-01CE04060CA4}" srcOrd="1" destOrd="0" presId="urn:microsoft.com/office/officeart/2005/8/layout/vList5"/>
    <dgm:cxn modelId="{6A8FC3A9-EB94-4B64-9CBB-ED2975688B44}" type="presParOf" srcId="{25A4C3AF-B8D3-4300-8CDF-9036100AFC3D}" destId="{2C9B371A-B957-490F-AEED-35229FCCD681}" srcOrd="1" destOrd="0" presId="urn:microsoft.com/office/officeart/2005/8/layout/vList5"/>
    <dgm:cxn modelId="{495E2085-20BF-4E8A-B80B-489C6029B258}" type="presParOf" srcId="{25A4C3AF-B8D3-4300-8CDF-9036100AFC3D}" destId="{F9EB33B4-5FD0-4C69-B07A-D5BC4E74F888}" srcOrd="2" destOrd="0" presId="urn:microsoft.com/office/officeart/2005/8/layout/vList5"/>
    <dgm:cxn modelId="{97D2B813-AF5B-470A-A08C-96B0367107C0}" type="presParOf" srcId="{F9EB33B4-5FD0-4C69-B07A-D5BC4E74F888}" destId="{90D9888C-F3B9-4A4B-AAED-A7DC88B2EDAE}" srcOrd="0" destOrd="0" presId="urn:microsoft.com/office/officeart/2005/8/layout/vList5"/>
    <dgm:cxn modelId="{A2EB4923-D9C8-4FAE-B7B6-34C49D09008B}" type="presParOf" srcId="{F9EB33B4-5FD0-4C69-B07A-D5BC4E74F888}" destId="{1F159CB6-ABF1-41A4-8E5F-123757B7A862}" srcOrd="1" destOrd="0" presId="urn:microsoft.com/office/officeart/2005/8/layout/vList5"/>
    <dgm:cxn modelId="{454EF607-7790-428B-A3C9-BD16F2C36A39}" type="presParOf" srcId="{25A4C3AF-B8D3-4300-8CDF-9036100AFC3D}" destId="{764DD341-E585-46A2-B88D-D6CDFB7110E9}" srcOrd="3" destOrd="0" presId="urn:microsoft.com/office/officeart/2005/8/layout/vList5"/>
    <dgm:cxn modelId="{021DE50F-6AFE-4C3A-89A1-E600AE511371}" type="presParOf" srcId="{25A4C3AF-B8D3-4300-8CDF-9036100AFC3D}" destId="{A6162A57-9BC4-43AB-8FBE-07B07F8A4D77}" srcOrd="4" destOrd="0" presId="urn:microsoft.com/office/officeart/2005/8/layout/vList5"/>
    <dgm:cxn modelId="{DCA309D6-5128-43C1-BBB4-0F18644C053D}" type="presParOf" srcId="{A6162A57-9BC4-43AB-8FBE-07B07F8A4D77}" destId="{0A4FC664-BEC3-4A3A-8CAB-628401B43B47}" srcOrd="0" destOrd="0" presId="urn:microsoft.com/office/officeart/2005/8/layout/vList5"/>
    <dgm:cxn modelId="{0E6447F5-D62D-46EA-BD66-7E1C1262FCA1}" type="presParOf" srcId="{A6162A57-9BC4-43AB-8FBE-07B07F8A4D77}" destId="{88CED9DC-583A-412C-B3DC-5217FE820C18}" srcOrd="1" destOrd="0" presId="urn:microsoft.com/office/officeart/2005/8/layout/vList5"/>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35E6E09-A4A5-4C14-8F9E-E9227FEB925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64675757-8363-43F1-B60C-86282385FA9C}">
      <dgm:prSet phldrT="[文本]" custT="1"/>
      <dgm:spPr/>
      <dgm:t>
        <a:bodyPr/>
        <a:lstStyle/>
        <a:p>
          <a:endParaRPr lang="zh-CN" altLang="en-US" sz="1200" dirty="0"/>
        </a:p>
      </dgm:t>
    </dgm:pt>
    <dgm:pt modelId="{7E0F239F-A3DA-47E0-80C9-BFA480B1EED4}" type="parTrans" cxnId="{DD712278-4059-4173-BF16-58CABFE469AC}">
      <dgm:prSet/>
      <dgm:spPr/>
      <dgm:t>
        <a:bodyPr/>
        <a:lstStyle/>
        <a:p>
          <a:endParaRPr lang="zh-CN" altLang="en-US" sz="1200"/>
        </a:p>
      </dgm:t>
    </dgm:pt>
    <dgm:pt modelId="{16199EEC-0151-4A31-9335-8B13EADC227B}" type="sibTrans" cxnId="{DD712278-4059-4173-BF16-58CABFE469AC}">
      <dgm:prSet/>
      <dgm:spPr/>
      <dgm:t>
        <a:bodyPr/>
        <a:lstStyle/>
        <a:p>
          <a:endParaRPr lang="zh-CN" altLang="en-US" sz="1200"/>
        </a:p>
      </dgm:t>
    </dgm:pt>
    <dgm:pt modelId="{64FCFD9D-9115-4323-AA83-1373EC53DEF5}">
      <dgm:prSet phldrT="[文本]" phldr="1" custT="1"/>
      <dgm:spPr/>
      <dgm:t>
        <a:bodyPr/>
        <a:lstStyle/>
        <a:p>
          <a:endParaRPr lang="zh-CN" altLang="en-US" sz="1200" dirty="0"/>
        </a:p>
      </dgm:t>
    </dgm:pt>
    <dgm:pt modelId="{F48F87CB-3591-4C96-9654-7250A01190FD}" type="parTrans" cxnId="{978F9DF7-E555-4E43-8007-769607FDC60F}">
      <dgm:prSet/>
      <dgm:spPr/>
      <dgm:t>
        <a:bodyPr/>
        <a:lstStyle/>
        <a:p>
          <a:endParaRPr lang="zh-CN" altLang="en-US" sz="1200"/>
        </a:p>
      </dgm:t>
    </dgm:pt>
    <dgm:pt modelId="{36EA5385-56A6-421B-9F5C-B809753CF5C0}" type="sibTrans" cxnId="{978F9DF7-E555-4E43-8007-769607FDC60F}">
      <dgm:prSet/>
      <dgm:spPr/>
      <dgm:t>
        <a:bodyPr/>
        <a:lstStyle/>
        <a:p>
          <a:endParaRPr lang="zh-CN" altLang="en-US" sz="1200"/>
        </a:p>
      </dgm:t>
    </dgm:pt>
    <dgm:pt modelId="{D5819FAA-5EF3-4175-99B5-E4F32F2FEDD3}">
      <dgm:prSet phldrT="[文本]" custT="1"/>
      <dgm:spPr/>
      <dgm:t>
        <a:bodyPr/>
        <a:lstStyle/>
        <a:p>
          <a:r>
            <a:rPr lang="zh-CN" altLang="en-US" sz="1200" dirty="0" smtClean="0"/>
            <a:t>采购人传真</a:t>
          </a:r>
          <a:endParaRPr lang="zh-CN" altLang="en-US" sz="1200" dirty="0"/>
        </a:p>
      </dgm:t>
    </dgm:pt>
    <dgm:pt modelId="{786195E9-7011-4FBA-BEA6-4198DD4FB8FA}" type="parTrans" cxnId="{E0445536-24F1-4D60-98CB-133C29A60FE0}">
      <dgm:prSet/>
      <dgm:spPr/>
      <dgm:t>
        <a:bodyPr/>
        <a:lstStyle/>
        <a:p>
          <a:endParaRPr lang="zh-CN" altLang="en-US" sz="1200"/>
        </a:p>
      </dgm:t>
    </dgm:pt>
    <dgm:pt modelId="{3E4DBA70-8F08-4D6C-9046-3520FD86FDDF}" type="sibTrans" cxnId="{E0445536-24F1-4D60-98CB-133C29A60FE0}">
      <dgm:prSet/>
      <dgm:spPr/>
      <dgm:t>
        <a:bodyPr/>
        <a:lstStyle/>
        <a:p>
          <a:endParaRPr lang="zh-CN" altLang="en-US" sz="1200"/>
        </a:p>
      </dgm:t>
    </dgm:pt>
    <dgm:pt modelId="{A17C6A8B-596B-4FA8-A6BA-5217123A225C}">
      <dgm:prSet phldrT="[文本]" phldr="1" custT="1"/>
      <dgm:spPr/>
      <dgm:t>
        <a:bodyPr/>
        <a:lstStyle/>
        <a:p>
          <a:endParaRPr lang="zh-CN" altLang="en-US" sz="1200" dirty="0"/>
        </a:p>
      </dgm:t>
    </dgm:pt>
    <dgm:pt modelId="{0B23D46B-CEBF-400B-A8B8-B6F30AE0FFA9}" type="parTrans" cxnId="{A8E60268-6A6D-4AF4-88EE-DA4831544EF9}">
      <dgm:prSet/>
      <dgm:spPr/>
      <dgm:t>
        <a:bodyPr/>
        <a:lstStyle/>
        <a:p>
          <a:endParaRPr lang="zh-CN" altLang="en-US" sz="1200"/>
        </a:p>
      </dgm:t>
    </dgm:pt>
    <dgm:pt modelId="{0480A251-F020-42ED-BD19-098C3140C915}" type="sibTrans" cxnId="{A8E60268-6A6D-4AF4-88EE-DA4831544EF9}">
      <dgm:prSet/>
      <dgm:spPr/>
      <dgm:t>
        <a:bodyPr/>
        <a:lstStyle/>
        <a:p>
          <a:endParaRPr lang="zh-CN" altLang="en-US" sz="1200"/>
        </a:p>
      </dgm:t>
    </dgm:pt>
    <dgm:pt modelId="{3FF44E2E-A2F6-4FF1-8964-2ECF2FA5B88E}">
      <dgm:prSet phldrT="[文本]" custT="1"/>
      <dgm:spPr/>
      <dgm:t>
        <a:bodyPr/>
        <a:lstStyle/>
        <a:p>
          <a:r>
            <a:rPr lang="zh-CN" altLang="en-US" sz="1200" dirty="0" smtClean="0"/>
            <a:t>公司地址</a:t>
          </a:r>
          <a:endParaRPr lang="zh-CN" altLang="en-US" sz="1200" dirty="0"/>
        </a:p>
      </dgm:t>
    </dgm:pt>
    <dgm:pt modelId="{A5376D3F-CC17-451F-9200-94DEB14149D2}" type="sibTrans" cxnId="{1F094F64-2A5F-4F80-A852-2E91BF9C649C}">
      <dgm:prSet/>
      <dgm:spPr/>
      <dgm:t>
        <a:bodyPr/>
        <a:lstStyle/>
        <a:p>
          <a:endParaRPr lang="zh-CN" altLang="en-US" sz="1200"/>
        </a:p>
      </dgm:t>
    </dgm:pt>
    <dgm:pt modelId="{F0A711C6-C9D7-4923-958A-6E60D085F287}" type="parTrans" cxnId="{1F094F64-2A5F-4F80-A852-2E91BF9C649C}">
      <dgm:prSet/>
      <dgm:spPr/>
      <dgm:t>
        <a:bodyPr/>
        <a:lstStyle/>
        <a:p>
          <a:endParaRPr lang="zh-CN" altLang="en-US" sz="1200"/>
        </a:p>
      </dgm:t>
    </dgm:pt>
    <dgm:pt modelId="{15A4851D-AD04-45EC-BC0D-13B6DBEFBDC1}">
      <dgm:prSet phldrT="[文本]" custT="1"/>
      <dgm:spPr/>
      <dgm:t>
        <a:bodyPr/>
        <a:lstStyle/>
        <a:p>
          <a:r>
            <a:rPr lang="zh-CN" altLang="en-US" sz="1200" dirty="0" smtClean="0"/>
            <a:t>采购人邮箱</a:t>
          </a:r>
          <a:endParaRPr lang="zh-CN" altLang="en-US" sz="1200" dirty="0"/>
        </a:p>
      </dgm:t>
    </dgm:pt>
    <dgm:pt modelId="{6A0B198D-1222-437A-8817-3031284025A6}" type="sibTrans" cxnId="{72392454-D352-4841-BFCC-5C9D6E0597B7}">
      <dgm:prSet/>
      <dgm:spPr/>
      <dgm:t>
        <a:bodyPr/>
        <a:lstStyle/>
        <a:p>
          <a:endParaRPr lang="zh-CN" altLang="en-US" sz="1200"/>
        </a:p>
      </dgm:t>
    </dgm:pt>
    <dgm:pt modelId="{1706B143-2DF9-4A57-8CBA-699D250D0B91}" type="parTrans" cxnId="{72392454-D352-4841-BFCC-5C9D6E0597B7}">
      <dgm:prSet/>
      <dgm:spPr/>
      <dgm:t>
        <a:bodyPr/>
        <a:lstStyle/>
        <a:p>
          <a:endParaRPr lang="zh-CN" altLang="en-US" sz="1200"/>
        </a:p>
      </dgm:t>
    </dgm:pt>
    <dgm:pt modelId="{25A4C3AF-B8D3-4300-8CDF-9036100AFC3D}" type="pres">
      <dgm:prSet presAssocID="{035E6E09-A4A5-4C14-8F9E-E9227FEB9257}" presName="Name0" presStyleCnt="0">
        <dgm:presLayoutVars>
          <dgm:dir/>
          <dgm:animLvl val="lvl"/>
          <dgm:resizeHandles val="exact"/>
        </dgm:presLayoutVars>
      </dgm:prSet>
      <dgm:spPr/>
      <dgm:t>
        <a:bodyPr/>
        <a:lstStyle/>
        <a:p>
          <a:endParaRPr lang="zh-CN" altLang="en-US"/>
        </a:p>
      </dgm:t>
    </dgm:pt>
    <dgm:pt modelId="{BD0E1E2E-DDAE-467B-97DD-F2658C1A1B53}" type="pres">
      <dgm:prSet presAssocID="{3FF44E2E-A2F6-4FF1-8964-2ECF2FA5B88E}" presName="linNode" presStyleCnt="0"/>
      <dgm:spPr/>
    </dgm:pt>
    <dgm:pt modelId="{59F1151B-9F2D-46A5-B781-3753BEE3F001}" type="pres">
      <dgm:prSet presAssocID="{3FF44E2E-A2F6-4FF1-8964-2ECF2FA5B88E}" presName="parentText" presStyleLbl="node1" presStyleIdx="0" presStyleCnt="3">
        <dgm:presLayoutVars>
          <dgm:chMax val="1"/>
          <dgm:bulletEnabled val="1"/>
        </dgm:presLayoutVars>
      </dgm:prSet>
      <dgm:spPr/>
      <dgm:t>
        <a:bodyPr/>
        <a:lstStyle/>
        <a:p>
          <a:endParaRPr lang="zh-CN" altLang="en-US"/>
        </a:p>
      </dgm:t>
    </dgm:pt>
    <dgm:pt modelId="{CDAB2525-5DAE-40C0-B58C-01CE04060CA4}" type="pres">
      <dgm:prSet presAssocID="{3FF44E2E-A2F6-4FF1-8964-2ECF2FA5B88E}" presName="descendantText" presStyleLbl="alignAccFollowNode1" presStyleIdx="0" presStyleCnt="3">
        <dgm:presLayoutVars>
          <dgm:bulletEnabled val="1"/>
        </dgm:presLayoutVars>
      </dgm:prSet>
      <dgm:spPr/>
      <dgm:t>
        <a:bodyPr/>
        <a:lstStyle/>
        <a:p>
          <a:endParaRPr lang="zh-CN" altLang="en-US"/>
        </a:p>
      </dgm:t>
    </dgm:pt>
    <dgm:pt modelId="{2C9B371A-B957-490F-AEED-35229FCCD681}" type="pres">
      <dgm:prSet presAssocID="{A5376D3F-CC17-451F-9200-94DEB14149D2}" presName="sp" presStyleCnt="0"/>
      <dgm:spPr/>
    </dgm:pt>
    <dgm:pt modelId="{F9EB33B4-5FD0-4C69-B07A-D5BC4E74F888}" type="pres">
      <dgm:prSet presAssocID="{15A4851D-AD04-45EC-BC0D-13B6DBEFBDC1}" presName="linNode" presStyleCnt="0"/>
      <dgm:spPr/>
    </dgm:pt>
    <dgm:pt modelId="{90D9888C-F3B9-4A4B-AAED-A7DC88B2EDAE}" type="pres">
      <dgm:prSet presAssocID="{15A4851D-AD04-45EC-BC0D-13B6DBEFBDC1}" presName="parentText" presStyleLbl="node1" presStyleIdx="1" presStyleCnt="3">
        <dgm:presLayoutVars>
          <dgm:chMax val="1"/>
          <dgm:bulletEnabled val="1"/>
        </dgm:presLayoutVars>
      </dgm:prSet>
      <dgm:spPr/>
      <dgm:t>
        <a:bodyPr/>
        <a:lstStyle/>
        <a:p>
          <a:endParaRPr lang="zh-CN" altLang="en-US"/>
        </a:p>
      </dgm:t>
    </dgm:pt>
    <dgm:pt modelId="{1F159CB6-ABF1-41A4-8E5F-123757B7A862}" type="pres">
      <dgm:prSet presAssocID="{15A4851D-AD04-45EC-BC0D-13B6DBEFBDC1}" presName="descendantText" presStyleLbl="alignAccFollowNode1" presStyleIdx="1" presStyleCnt="3">
        <dgm:presLayoutVars>
          <dgm:bulletEnabled val="1"/>
        </dgm:presLayoutVars>
      </dgm:prSet>
      <dgm:spPr/>
      <dgm:t>
        <a:bodyPr/>
        <a:lstStyle/>
        <a:p>
          <a:endParaRPr lang="zh-CN" altLang="en-US"/>
        </a:p>
      </dgm:t>
    </dgm:pt>
    <dgm:pt modelId="{764DD341-E585-46A2-B88D-D6CDFB7110E9}" type="pres">
      <dgm:prSet presAssocID="{6A0B198D-1222-437A-8817-3031284025A6}" presName="sp" presStyleCnt="0"/>
      <dgm:spPr/>
    </dgm:pt>
    <dgm:pt modelId="{A6162A57-9BC4-43AB-8FBE-07B07F8A4D77}" type="pres">
      <dgm:prSet presAssocID="{D5819FAA-5EF3-4175-99B5-E4F32F2FEDD3}" presName="linNode" presStyleCnt="0"/>
      <dgm:spPr/>
    </dgm:pt>
    <dgm:pt modelId="{0A4FC664-BEC3-4A3A-8CAB-628401B43B47}" type="pres">
      <dgm:prSet presAssocID="{D5819FAA-5EF3-4175-99B5-E4F32F2FEDD3}" presName="parentText" presStyleLbl="node1" presStyleIdx="2" presStyleCnt="3">
        <dgm:presLayoutVars>
          <dgm:chMax val="1"/>
          <dgm:bulletEnabled val="1"/>
        </dgm:presLayoutVars>
      </dgm:prSet>
      <dgm:spPr/>
      <dgm:t>
        <a:bodyPr/>
        <a:lstStyle/>
        <a:p>
          <a:endParaRPr lang="zh-CN" altLang="en-US"/>
        </a:p>
      </dgm:t>
    </dgm:pt>
    <dgm:pt modelId="{88CED9DC-583A-412C-B3DC-5217FE820C18}" type="pres">
      <dgm:prSet presAssocID="{D5819FAA-5EF3-4175-99B5-E4F32F2FEDD3}" presName="descendantText" presStyleLbl="alignAccFollowNode1" presStyleIdx="2" presStyleCnt="3">
        <dgm:presLayoutVars>
          <dgm:bulletEnabled val="1"/>
        </dgm:presLayoutVars>
      </dgm:prSet>
      <dgm:spPr/>
      <dgm:t>
        <a:bodyPr/>
        <a:lstStyle/>
        <a:p>
          <a:endParaRPr lang="zh-CN" altLang="en-US"/>
        </a:p>
      </dgm:t>
    </dgm:pt>
  </dgm:ptLst>
  <dgm:cxnLst>
    <dgm:cxn modelId="{1882D022-8E9E-4FF7-9C34-69C55F585F5B}" type="presOf" srcId="{035E6E09-A4A5-4C14-8F9E-E9227FEB9257}" destId="{25A4C3AF-B8D3-4300-8CDF-9036100AFC3D}" srcOrd="0" destOrd="0" presId="urn:microsoft.com/office/officeart/2005/8/layout/vList5"/>
    <dgm:cxn modelId="{978F9DF7-E555-4E43-8007-769607FDC60F}" srcId="{15A4851D-AD04-45EC-BC0D-13B6DBEFBDC1}" destId="{64FCFD9D-9115-4323-AA83-1373EC53DEF5}" srcOrd="0" destOrd="0" parTransId="{F48F87CB-3591-4C96-9654-7250A01190FD}" sibTransId="{36EA5385-56A6-421B-9F5C-B809753CF5C0}"/>
    <dgm:cxn modelId="{DD712278-4059-4173-BF16-58CABFE469AC}" srcId="{3FF44E2E-A2F6-4FF1-8964-2ECF2FA5B88E}" destId="{64675757-8363-43F1-B60C-86282385FA9C}" srcOrd="0" destOrd="0" parTransId="{7E0F239F-A3DA-47E0-80C9-BFA480B1EED4}" sibTransId="{16199EEC-0151-4A31-9335-8B13EADC227B}"/>
    <dgm:cxn modelId="{E0445536-24F1-4D60-98CB-133C29A60FE0}" srcId="{035E6E09-A4A5-4C14-8F9E-E9227FEB9257}" destId="{D5819FAA-5EF3-4175-99B5-E4F32F2FEDD3}" srcOrd="2" destOrd="0" parTransId="{786195E9-7011-4FBA-BEA6-4198DD4FB8FA}" sibTransId="{3E4DBA70-8F08-4D6C-9046-3520FD86FDDF}"/>
    <dgm:cxn modelId="{502B4FF4-91BD-447C-A899-16B6BC1280BB}" type="presOf" srcId="{15A4851D-AD04-45EC-BC0D-13B6DBEFBDC1}" destId="{90D9888C-F3B9-4A4B-AAED-A7DC88B2EDAE}" srcOrd="0" destOrd="0" presId="urn:microsoft.com/office/officeart/2005/8/layout/vList5"/>
    <dgm:cxn modelId="{72392454-D352-4841-BFCC-5C9D6E0597B7}" srcId="{035E6E09-A4A5-4C14-8F9E-E9227FEB9257}" destId="{15A4851D-AD04-45EC-BC0D-13B6DBEFBDC1}" srcOrd="1" destOrd="0" parTransId="{1706B143-2DF9-4A57-8CBA-699D250D0B91}" sibTransId="{6A0B198D-1222-437A-8817-3031284025A6}"/>
    <dgm:cxn modelId="{252CF14C-9680-400D-9AA7-73DF6D466F69}" type="presOf" srcId="{3FF44E2E-A2F6-4FF1-8964-2ECF2FA5B88E}" destId="{59F1151B-9F2D-46A5-B781-3753BEE3F001}" srcOrd="0" destOrd="0" presId="urn:microsoft.com/office/officeart/2005/8/layout/vList5"/>
    <dgm:cxn modelId="{1019F096-DD10-4B45-9109-B973EC9A1F7A}" type="presOf" srcId="{A17C6A8B-596B-4FA8-A6BA-5217123A225C}" destId="{88CED9DC-583A-412C-B3DC-5217FE820C18}" srcOrd="0" destOrd="0" presId="urn:microsoft.com/office/officeart/2005/8/layout/vList5"/>
    <dgm:cxn modelId="{A8E60268-6A6D-4AF4-88EE-DA4831544EF9}" srcId="{D5819FAA-5EF3-4175-99B5-E4F32F2FEDD3}" destId="{A17C6A8B-596B-4FA8-A6BA-5217123A225C}" srcOrd="0" destOrd="0" parTransId="{0B23D46B-CEBF-400B-A8B8-B6F30AE0FFA9}" sibTransId="{0480A251-F020-42ED-BD19-098C3140C915}"/>
    <dgm:cxn modelId="{1F094F64-2A5F-4F80-A852-2E91BF9C649C}" srcId="{035E6E09-A4A5-4C14-8F9E-E9227FEB9257}" destId="{3FF44E2E-A2F6-4FF1-8964-2ECF2FA5B88E}" srcOrd="0" destOrd="0" parTransId="{F0A711C6-C9D7-4923-958A-6E60D085F287}" sibTransId="{A5376D3F-CC17-451F-9200-94DEB14149D2}"/>
    <dgm:cxn modelId="{3E4475AE-2ECF-4C77-9C8A-260CC21D0B57}" type="presOf" srcId="{D5819FAA-5EF3-4175-99B5-E4F32F2FEDD3}" destId="{0A4FC664-BEC3-4A3A-8CAB-628401B43B47}" srcOrd="0" destOrd="0" presId="urn:microsoft.com/office/officeart/2005/8/layout/vList5"/>
    <dgm:cxn modelId="{7048304D-B725-4044-B931-4AF90CE00D82}" type="presOf" srcId="{64FCFD9D-9115-4323-AA83-1373EC53DEF5}" destId="{1F159CB6-ABF1-41A4-8E5F-123757B7A862}" srcOrd="0" destOrd="0" presId="urn:microsoft.com/office/officeart/2005/8/layout/vList5"/>
    <dgm:cxn modelId="{34DFFA49-7A95-4B34-9716-23E88EED88E5}" type="presOf" srcId="{64675757-8363-43F1-B60C-86282385FA9C}" destId="{CDAB2525-5DAE-40C0-B58C-01CE04060CA4}" srcOrd="0" destOrd="0" presId="urn:microsoft.com/office/officeart/2005/8/layout/vList5"/>
    <dgm:cxn modelId="{6CBA40AE-4C4F-4773-9BBB-138950D934FB}" type="presParOf" srcId="{25A4C3AF-B8D3-4300-8CDF-9036100AFC3D}" destId="{BD0E1E2E-DDAE-467B-97DD-F2658C1A1B53}" srcOrd="0" destOrd="0" presId="urn:microsoft.com/office/officeart/2005/8/layout/vList5"/>
    <dgm:cxn modelId="{F4612831-6E6F-4F56-A8C9-72325B5900E5}" type="presParOf" srcId="{BD0E1E2E-DDAE-467B-97DD-F2658C1A1B53}" destId="{59F1151B-9F2D-46A5-B781-3753BEE3F001}" srcOrd="0" destOrd="0" presId="urn:microsoft.com/office/officeart/2005/8/layout/vList5"/>
    <dgm:cxn modelId="{BFE4347F-809A-46EE-B785-DD462ACA6A7B}" type="presParOf" srcId="{BD0E1E2E-DDAE-467B-97DD-F2658C1A1B53}" destId="{CDAB2525-5DAE-40C0-B58C-01CE04060CA4}" srcOrd="1" destOrd="0" presId="urn:microsoft.com/office/officeart/2005/8/layout/vList5"/>
    <dgm:cxn modelId="{2ECE5ADB-3CD6-4201-9D3B-5B715B72D8DE}" type="presParOf" srcId="{25A4C3AF-B8D3-4300-8CDF-9036100AFC3D}" destId="{2C9B371A-B957-490F-AEED-35229FCCD681}" srcOrd="1" destOrd="0" presId="urn:microsoft.com/office/officeart/2005/8/layout/vList5"/>
    <dgm:cxn modelId="{413F85B6-3E6E-485D-86DE-BB2E892688E0}" type="presParOf" srcId="{25A4C3AF-B8D3-4300-8CDF-9036100AFC3D}" destId="{F9EB33B4-5FD0-4C69-B07A-D5BC4E74F888}" srcOrd="2" destOrd="0" presId="urn:microsoft.com/office/officeart/2005/8/layout/vList5"/>
    <dgm:cxn modelId="{AD3637B1-22B3-490C-8558-1F6D791B8C1C}" type="presParOf" srcId="{F9EB33B4-5FD0-4C69-B07A-D5BC4E74F888}" destId="{90D9888C-F3B9-4A4B-AAED-A7DC88B2EDAE}" srcOrd="0" destOrd="0" presId="urn:microsoft.com/office/officeart/2005/8/layout/vList5"/>
    <dgm:cxn modelId="{E64D205D-A3B8-47AD-A573-899D5C18805C}" type="presParOf" srcId="{F9EB33B4-5FD0-4C69-B07A-D5BC4E74F888}" destId="{1F159CB6-ABF1-41A4-8E5F-123757B7A862}" srcOrd="1" destOrd="0" presId="urn:microsoft.com/office/officeart/2005/8/layout/vList5"/>
    <dgm:cxn modelId="{433F70C9-F19B-448F-A414-724C0A000844}" type="presParOf" srcId="{25A4C3AF-B8D3-4300-8CDF-9036100AFC3D}" destId="{764DD341-E585-46A2-B88D-D6CDFB7110E9}" srcOrd="3" destOrd="0" presId="urn:microsoft.com/office/officeart/2005/8/layout/vList5"/>
    <dgm:cxn modelId="{FC945321-D46A-4C42-AA42-A184DDE599A1}" type="presParOf" srcId="{25A4C3AF-B8D3-4300-8CDF-9036100AFC3D}" destId="{A6162A57-9BC4-43AB-8FBE-07B07F8A4D77}" srcOrd="4" destOrd="0" presId="urn:microsoft.com/office/officeart/2005/8/layout/vList5"/>
    <dgm:cxn modelId="{907BC8B2-C301-4F84-958A-A22A7F75F9AA}" type="presParOf" srcId="{A6162A57-9BC4-43AB-8FBE-07B07F8A4D77}" destId="{0A4FC664-BEC3-4A3A-8CAB-628401B43B47}" srcOrd="0" destOrd="0" presId="urn:microsoft.com/office/officeart/2005/8/layout/vList5"/>
    <dgm:cxn modelId="{9D4B386F-2337-46ED-BFF4-8A891D6E0476}" type="presParOf" srcId="{A6162A57-9BC4-43AB-8FBE-07B07F8A4D77}" destId="{88CED9DC-583A-412C-B3DC-5217FE820C18}" srcOrd="1" destOrd="0" presId="urn:microsoft.com/office/officeart/2005/8/layout/vList5"/>
  </dgm:cxnLst>
  <dgm:bg/>
  <dgm:whole/>
  <dgm:extLst>
    <a:ext uri="http://schemas.microsoft.com/office/drawing/2008/diagram">
      <dsp:dataModelExt xmlns:dsp="http://schemas.microsoft.com/office/drawing/2008/diagram" xmlns=""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AB2525-5DAE-40C0-B58C-01CE04060CA4}">
      <dsp:nvSpPr>
        <dsp:cNvPr id="0" name=""/>
        <dsp:cNvSpPr/>
      </dsp:nvSpPr>
      <dsp:spPr>
        <a:xfrm rot="5400000">
          <a:off x="1891047" y="-785728"/>
          <a:ext cx="266028" cy="190499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endParaRPr lang="zh-CN" altLang="en-US" sz="1200" kern="1200" dirty="0"/>
        </a:p>
      </dsp:txBody>
      <dsp:txXfrm rot="-5400000">
        <a:off x="1071562" y="46743"/>
        <a:ext cx="1892013" cy="240056"/>
      </dsp:txXfrm>
    </dsp:sp>
    <dsp:sp modelId="{59F1151B-9F2D-46A5-B781-3753BEE3F001}">
      <dsp:nvSpPr>
        <dsp:cNvPr id="0" name=""/>
        <dsp:cNvSpPr/>
      </dsp:nvSpPr>
      <dsp:spPr>
        <a:xfrm>
          <a:off x="0" y="503"/>
          <a:ext cx="1071562" cy="332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zh-CN" altLang="en-US" sz="1200" kern="1200" dirty="0" smtClean="0"/>
            <a:t>收货人</a:t>
          </a:r>
          <a:endParaRPr lang="zh-CN" altLang="en-US" sz="1200" kern="1200" dirty="0"/>
        </a:p>
      </dsp:txBody>
      <dsp:txXfrm>
        <a:off x="16233" y="16736"/>
        <a:ext cx="1039096" cy="300069"/>
      </dsp:txXfrm>
    </dsp:sp>
    <dsp:sp modelId="{1F159CB6-ABF1-41A4-8E5F-123757B7A862}">
      <dsp:nvSpPr>
        <dsp:cNvPr id="0" name=""/>
        <dsp:cNvSpPr/>
      </dsp:nvSpPr>
      <dsp:spPr>
        <a:xfrm rot="5400000">
          <a:off x="1891047" y="-436565"/>
          <a:ext cx="266028" cy="190499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endParaRPr lang="zh-CN" altLang="en-US" sz="1200" kern="1200" dirty="0"/>
        </a:p>
      </dsp:txBody>
      <dsp:txXfrm rot="-5400000">
        <a:off x="1071562" y="395906"/>
        <a:ext cx="1892013" cy="240056"/>
      </dsp:txXfrm>
    </dsp:sp>
    <dsp:sp modelId="{90D9888C-F3B9-4A4B-AAED-A7DC88B2EDAE}">
      <dsp:nvSpPr>
        <dsp:cNvPr id="0" name=""/>
        <dsp:cNvSpPr/>
      </dsp:nvSpPr>
      <dsp:spPr>
        <a:xfrm>
          <a:off x="0" y="349666"/>
          <a:ext cx="1071562" cy="332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zh-CN" altLang="en-US" sz="1200" kern="1200" dirty="0" smtClean="0"/>
            <a:t>收货人传真</a:t>
          </a:r>
          <a:endParaRPr lang="zh-CN" altLang="en-US" sz="1200" kern="1200" dirty="0"/>
        </a:p>
      </dsp:txBody>
      <dsp:txXfrm>
        <a:off x="16233" y="365899"/>
        <a:ext cx="1039096" cy="300069"/>
      </dsp:txXfrm>
    </dsp:sp>
    <dsp:sp modelId="{88CED9DC-583A-412C-B3DC-5217FE820C18}">
      <dsp:nvSpPr>
        <dsp:cNvPr id="0" name=""/>
        <dsp:cNvSpPr/>
      </dsp:nvSpPr>
      <dsp:spPr>
        <a:xfrm rot="5400000">
          <a:off x="1891047" y="-87403"/>
          <a:ext cx="266028" cy="190499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endParaRPr lang="zh-CN" altLang="en-US" sz="1200" kern="1200" dirty="0"/>
        </a:p>
      </dsp:txBody>
      <dsp:txXfrm rot="-5400000">
        <a:off x="1071562" y="745068"/>
        <a:ext cx="1892013" cy="240056"/>
      </dsp:txXfrm>
    </dsp:sp>
    <dsp:sp modelId="{0A4FC664-BEC3-4A3A-8CAB-628401B43B47}">
      <dsp:nvSpPr>
        <dsp:cNvPr id="0" name=""/>
        <dsp:cNvSpPr/>
      </dsp:nvSpPr>
      <dsp:spPr>
        <a:xfrm>
          <a:off x="0" y="698828"/>
          <a:ext cx="1071562" cy="332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zh-CN" altLang="en-US" sz="1200" kern="1200" dirty="0" smtClean="0"/>
            <a:t>付款联系人</a:t>
          </a:r>
          <a:endParaRPr lang="zh-CN" altLang="en-US" sz="1200" kern="1200" dirty="0"/>
        </a:p>
      </dsp:txBody>
      <dsp:txXfrm>
        <a:off x="16233" y="715061"/>
        <a:ext cx="1039096" cy="30006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AB2525-5DAE-40C0-B58C-01CE04060CA4}">
      <dsp:nvSpPr>
        <dsp:cNvPr id="0" name=""/>
        <dsp:cNvSpPr/>
      </dsp:nvSpPr>
      <dsp:spPr>
        <a:xfrm rot="5400000">
          <a:off x="1891047" y="-785728"/>
          <a:ext cx="266028" cy="190499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endParaRPr lang="zh-CN" altLang="en-US" sz="1200" kern="1200" dirty="0"/>
        </a:p>
      </dsp:txBody>
      <dsp:txXfrm rot="-5400000">
        <a:off x="1071562" y="46743"/>
        <a:ext cx="1892013" cy="240056"/>
      </dsp:txXfrm>
    </dsp:sp>
    <dsp:sp modelId="{59F1151B-9F2D-46A5-B781-3753BEE3F001}">
      <dsp:nvSpPr>
        <dsp:cNvPr id="0" name=""/>
        <dsp:cNvSpPr/>
      </dsp:nvSpPr>
      <dsp:spPr>
        <a:xfrm>
          <a:off x="0" y="503"/>
          <a:ext cx="1071562" cy="332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zh-CN" altLang="en-US" sz="1200" kern="1200" dirty="0" smtClean="0"/>
            <a:t>收货人电话</a:t>
          </a:r>
          <a:endParaRPr lang="zh-CN" altLang="en-US" sz="1200" kern="1200" dirty="0"/>
        </a:p>
      </dsp:txBody>
      <dsp:txXfrm>
        <a:off x="16233" y="16736"/>
        <a:ext cx="1039096" cy="300069"/>
      </dsp:txXfrm>
    </dsp:sp>
    <dsp:sp modelId="{1F159CB6-ABF1-41A4-8E5F-123757B7A862}">
      <dsp:nvSpPr>
        <dsp:cNvPr id="0" name=""/>
        <dsp:cNvSpPr/>
      </dsp:nvSpPr>
      <dsp:spPr>
        <a:xfrm rot="5400000">
          <a:off x="1891047" y="-436565"/>
          <a:ext cx="266028" cy="190499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endParaRPr lang="zh-CN" altLang="en-US" sz="1200" kern="1200" dirty="0"/>
        </a:p>
      </dsp:txBody>
      <dsp:txXfrm rot="-5400000">
        <a:off x="1071562" y="395906"/>
        <a:ext cx="1892013" cy="240056"/>
      </dsp:txXfrm>
    </dsp:sp>
    <dsp:sp modelId="{90D9888C-F3B9-4A4B-AAED-A7DC88B2EDAE}">
      <dsp:nvSpPr>
        <dsp:cNvPr id="0" name=""/>
        <dsp:cNvSpPr/>
      </dsp:nvSpPr>
      <dsp:spPr>
        <a:xfrm>
          <a:off x="0" y="349666"/>
          <a:ext cx="1071562" cy="332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zh-CN" altLang="en-US" sz="1200" kern="1200" dirty="0" smtClean="0"/>
            <a:t>收货人邮箱</a:t>
          </a:r>
          <a:endParaRPr lang="zh-CN" altLang="en-US" sz="1200" kern="1200" dirty="0"/>
        </a:p>
      </dsp:txBody>
      <dsp:txXfrm>
        <a:off x="16233" y="365899"/>
        <a:ext cx="1039096" cy="300069"/>
      </dsp:txXfrm>
    </dsp:sp>
    <dsp:sp modelId="{88CED9DC-583A-412C-B3DC-5217FE820C18}">
      <dsp:nvSpPr>
        <dsp:cNvPr id="0" name=""/>
        <dsp:cNvSpPr/>
      </dsp:nvSpPr>
      <dsp:spPr>
        <a:xfrm rot="5400000">
          <a:off x="1891047" y="-87403"/>
          <a:ext cx="266028" cy="190499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endParaRPr lang="zh-CN" altLang="en-US" sz="1200" kern="1200" dirty="0"/>
        </a:p>
      </dsp:txBody>
      <dsp:txXfrm rot="-5400000">
        <a:off x="1071562" y="745068"/>
        <a:ext cx="1892013" cy="240056"/>
      </dsp:txXfrm>
    </dsp:sp>
    <dsp:sp modelId="{0A4FC664-BEC3-4A3A-8CAB-628401B43B47}">
      <dsp:nvSpPr>
        <dsp:cNvPr id="0" name=""/>
        <dsp:cNvSpPr/>
      </dsp:nvSpPr>
      <dsp:spPr>
        <a:xfrm>
          <a:off x="0" y="698828"/>
          <a:ext cx="1071562" cy="332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zh-CN" altLang="en-US" sz="1200" kern="1200" dirty="0" smtClean="0"/>
            <a:t>付款人电话</a:t>
          </a:r>
          <a:endParaRPr lang="zh-CN" altLang="en-US" sz="1200" kern="1200" dirty="0"/>
        </a:p>
      </dsp:txBody>
      <dsp:txXfrm>
        <a:off x="16233" y="715061"/>
        <a:ext cx="1039096" cy="30006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AB2525-5DAE-40C0-B58C-01CE04060CA4}">
      <dsp:nvSpPr>
        <dsp:cNvPr id="0" name=""/>
        <dsp:cNvSpPr/>
      </dsp:nvSpPr>
      <dsp:spPr>
        <a:xfrm rot="5400000">
          <a:off x="1891047" y="-785728"/>
          <a:ext cx="266028" cy="190499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endParaRPr lang="zh-CN" altLang="en-US" sz="1200" kern="1200" dirty="0"/>
        </a:p>
      </dsp:txBody>
      <dsp:txXfrm rot="-5400000">
        <a:off x="1071562" y="46743"/>
        <a:ext cx="1892013" cy="240056"/>
      </dsp:txXfrm>
    </dsp:sp>
    <dsp:sp modelId="{59F1151B-9F2D-46A5-B781-3753BEE3F001}">
      <dsp:nvSpPr>
        <dsp:cNvPr id="0" name=""/>
        <dsp:cNvSpPr/>
      </dsp:nvSpPr>
      <dsp:spPr>
        <a:xfrm>
          <a:off x="0" y="1"/>
          <a:ext cx="1071562" cy="332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zh-CN" altLang="en-US" sz="1200" kern="1200" dirty="0" smtClean="0"/>
            <a:t>付款人传真</a:t>
          </a:r>
          <a:endParaRPr lang="zh-CN" altLang="en-US" sz="1200" kern="1200" dirty="0"/>
        </a:p>
      </dsp:txBody>
      <dsp:txXfrm>
        <a:off x="16233" y="16234"/>
        <a:ext cx="1039096" cy="300069"/>
      </dsp:txXfrm>
    </dsp:sp>
    <dsp:sp modelId="{1F159CB6-ABF1-41A4-8E5F-123757B7A862}">
      <dsp:nvSpPr>
        <dsp:cNvPr id="0" name=""/>
        <dsp:cNvSpPr/>
      </dsp:nvSpPr>
      <dsp:spPr>
        <a:xfrm rot="5400000">
          <a:off x="1891047" y="-436565"/>
          <a:ext cx="266028" cy="190499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endParaRPr lang="zh-CN" altLang="en-US" sz="1200" kern="1200" dirty="0"/>
        </a:p>
      </dsp:txBody>
      <dsp:txXfrm rot="-5400000">
        <a:off x="1071562" y="395906"/>
        <a:ext cx="1892013" cy="240056"/>
      </dsp:txXfrm>
    </dsp:sp>
    <dsp:sp modelId="{90D9888C-F3B9-4A4B-AAED-A7DC88B2EDAE}">
      <dsp:nvSpPr>
        <dsp:cNvPr id="0" name=""/>
        <dsp:cNvSpPr/>
      </dsp:nvSpPr>
      <dsp:spPr>
        <a:xfrm>
          <a:off x="0" y="349666"/>
          <a:ext cx="1071562" cy="332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zh-CN" altLang="en-US" sz="1200" kern="1200" dirty="0" smtClean="0"/>
            <a:t>付款人邮箱</a:t>
          </a:r>
          <a:endParaRPr lang="zh-CN" altLang="en-US" sz="1200" kern="1200" dirty="0"/>
        </a:p>
      </dsp:txBody>
      <dsp:txXfrm>
        <a:off x="16233" y="365899"/>
        <a:ext cx="1039096" cy="300069"/>
      </dsp:txXfrm>
    </dsp:sp>
    <dsp:sp modelId="{88CED9DC-583A-412C-B3DC-5217FE820C18}">
      <dsp:nvSpPr>
        <dsp:cNvPr id="0" name=""/>
        <dsp:cNvSpPr/>
      </dsp:nvSpPr>
      <dsp:spPr>
        <a:xfrm rot="5400000">
          <a:off x="1891047" y="-87403"/>
          <a:ext cx="266028" cy="190499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endParaRPr lang="zh-CN" altLang="en-US" sz="1200" kern="1200" dirty="0"/>
        </a:p>
      </dsp:txBody>
      <dsp:txXfrm rot="-5400000">
        <a:off x="1071562" y="745068"/>
        <a:ext cx="1892013" cy="240056"/>
      </dsp:txXfrm>
    </dsp:sp>
    <dsp:sp modelId="{0A4FC664-BEC3-4A3A-8CAB-628401B43B47}">
      <dsp:nvSpPr>
        <dsp:cNvPr id="0" name=""/>
        <dsp:cNvSpPr/>
      </dsp:nvSpPr>
      <dsp:spPr>
        <a:xfrm>
          <a:off x="0" y="698828"/>
          <a:ext cx="1071562" cy="332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zh-CN" altLang="en-US" sz="1200" kern="1200" dirty="0" smtClean="0"/>
            <a:t>付款人联系地址</a:t>
          </a:r>
          <a:endParaRPr lang="zh-CN" altLang="en-US" sz="1200" kern="1200" dirty="0"/>
        </a:p>
      </dsp:txBody>
      <dsp:txXfrm>
        <a:off x="16233" y="715061"/>
        <a:ext cx="1039096" cy="30006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AB2525-5DAE-40C0-B58C-01CE04060CA4}">
      <dsp:nvSpPr>
        <dsp:cNvPr id="0" name=""/>
        <dsp:cNvSpPr/>
      </dsp:nvSpPr>
      <dsp:spPr>
        <a:xfrm rot="5400000">
          <a:off x="1891047" y="-785728"/>
          <a:ext cx="266028" cy="190499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endParaRPr lang="zh-CN" altLang="en-US" sz="1200" kern="1200" dirty="0"/>
        </a:p>
      </dsp:txBody>
      <dsp:txXfrm rot="-5400000">
        <a:off x="1071562" y="46743"/>
        <a:ext cx="1892013" cy="240056"/>
      </dsp:txXfrm>
    </dsp:sp>
    <dsp:sp modelId="{59F1151B-9F2D-46A5-B781-3753BEE3F001}">
      <dsp:nvSpPr>
        <dsp:cNvPr id="0" name=""/>
        <dsp:cNvSpPr/>
      </dsp:nvSpPr>
      <dsp:spPr>
        <a:xfrm>
          <a:off x="0" y="1"/>
          <a:ext cx="1071562" cy="332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zh-CN" altLang="en-US" sz="1200" kern="1200" dirty="0" smtClean="0"/>
            <a:t>备注</a:t>
          </a:r>
          <a:endParaRPr lang="zh-CN" altLang="en-US" sz="1200" kern="1200" dirty="0"/>
        </a:p>
      </dsp:txBody>
      <dsp:txXfrm>
        <a:off x="16233" y="16234"/>
        <a:ext cx="1039096" cy="300069"/>
      </dsp:txXfrm>
    </dsp:sp>
    <dsp:sp modelId="{1F159CB6-ABF1-41A4-8E5F-123757B7A862}">
      <dsp:nvSpPr>
        <dsp:cNvPr id="0" name=""/>
        <dsp:cNvSpPr/>
      </dsp:nvSpPr>
      <dsp:spPr>
        <a:xfrm rot="5400000">
          <a:off x="1891047" y="-436565"/>
          <a:ext cx="266028" cy="190499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endParaRPr lang="zh-CN" altLang="en-US" sz="1200" kern="1200" dirty="0"/>
        </a:p>
      </dsp:txBody>
      <dsp:txXfrm rot="-5400000">
        <a:off x="1071562" y="395906"/>
        <a:ext cx="1892013" cy="240056"/>
      </dsp:txXfrm>
    </dsp:sp>
    <dsp:sp modelId="{90D9888C-F3B9-4A4B-AAED-A7DC88B2EDAE}">
      <dsp:nvSpPr>
        <dsp:cNvPr id="0" name=""/>
        <dsp:cNvSpPr/>
      </dsp:nvSpPr>
      <dsp:spPr>
        <a:xfrm>
          <a:off x="0" y="349666"/>
          <a:ext cx="1071562" cy="332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zh-CN" altLang="en-US" sz="1200" kern="1200" dirty="0" smtClean="0"/>
            <a:t>收货人地址</a:t>
          </a:r>
          <a:endParaRPr lang="zh-CN" altLang="en-US" sz="1200" kern="1200" dirty="0"/>
        </a:p>
      </dsp:txBody>
      <dsp:txXfrm>
        <a:off x="16233" y="365899"/>
        <a:ext cx="1039096" cy="300069"/>
      </dsp:txXfrm>
    </dsp:sp>
    <dsp:sp modelId="{88CED9DC-583A-412C-B3DC-5217FE820C18}">
      <dsp:nvSpPr>
        <dsp:cNvPr id="0" name=""/>
        <dsp:cNvSpPr/>
      </dsp:nvSpPr>
      <dsp:spPr>
        <a:xfrm rot="5400000">
          <a:off x="1891047" y="-87403"/>
          <a:ext cx="266028" cy="190499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endParaRPr lang="zh-CN" altLang="en-US" sz="1200" kern="1200" dirty="0"/>
        </a:p>
      </dsp:txBody>
      <dsp:txXfrm rot="-5400000">
        <a:off x="1071562" y="745068"/>
        <a:ext cx="1892013" cy="240056"/>
      </dsp:txXfrm>
    </dsp:sp>
    <dsp:sp modelId="{0A4FC664-BEC3-4A3A-8CAB-628401B43B47}">
      <dsp:nvSpPr>
        <dsp:cNvPr id="0" name=""/>
        <dsp:cNvSpPr/>
      </dsp:nvSpPr>
      <dsp:spPr>
        <a:xfrm>
          <a:off x="0" y="698828"/>
          <a:ext cx="1071562" cy="332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zh-CN" altLang="en-US" sz="1200" kern="1200" dirty="0" smtClean="0"/>
            <a:t>收货地址</a:t>
          </a:r>
          <a:endParaRPr lang="zh-CN" altLang="en-US" sz="1200" kern="1200" dirty="0"/>
        </a:p>
      </dsp:txBody>
      <dsp:txXfrm>
        <a:off x="16233" y="715061"/>
        <a:ext cx="1039096" cy="30006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AB2525-5DAE-40C0-B58C-01CE04060CA4}">
      <dsp:nvSpPr>
        <dsp:cNvPr id="0" name=""/>
        <dsp:cNvSpPr/>
      </dsp:nvSpPr>
      <dsp:spPr>
        <a:xfrm rot="5400000">
          <a:off x="1899257" y="-827518"/>
          <a:ext cx="249608" cy="190499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endParaRPr lang="zh-CN" altLang="en-US" sz="1200" kern="1200" dirty="0"/>
        </a:p>
      </dsp:txBody>
      <dsp:txXfrm rot="-5400000">
        <a:off x="1071562" y="12362"/>
        <a:ext cx="1892814" cy="225238"/>
      </dsp:txXfrm>
    </dsp:sp>
    <dsp:sp modelId="{59F1151B-9F2D-46A5-B781-3753BEE3F001}">
      <dsp:nvSpPr>
        <dsp:cNvPr id="0" name=""/>
        <dsp:cNvSpPr/>
      </dsp:nvSpPr>
      <dsp:spPr>
        <a:xfrm>
          <a:off x="0" y="648"/>
          <a:ext cx="1071562" cy="31201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zh-CN" altLang="en-US" sz="1200" kern="1200" dirty="0" smtClean="0"/>
            <a:t>确认新密码</a:t>
          </a:r>
          <a:endParaRPr lang="zh-CN" altLang="en-US" sz="1200" kern="1200" dirty="0"/>
        </a:p>
      </dsp:txBody>
      <dsp:txXfrm>
        <a:off x="15231" y="15879"/>
        <a:ext cx="1041100" cy="281549"/>
      </dsp:txXfrm>
    </dsp:sp>
    <dsp:sp modelId="{628F096F-E996-4951-92C7-4DA88BCED67E}">
      <dsp:nvSpPr>
        <dsp:cNvPr id="0" name=""/>
        <dsp:cNvSpPr/>
      </dsp:nvSpPr>
      <dsp:spPr>
        <a:xfrm>
          <a:off x="0" y="328260"/>
          <a:ext cx="1071562" cy="31201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zh-CN" altLang="en-US" sz="1200" kern="1200" dirty="0" smtClean="0"/>
            <a:t>电子邮箱</a:t>
          </a:r>
          <a:endParaRPr lang="zh-CN" altLang="en-US" sz="1200" kern="1200" dirty="0"/>
        </a:p>
      </dsp:txBody>
      <dsp:txXfrm>
        <a:off x="15231" y="343491"/>
        <a:ext cx="1041100" cy="281549"/>
      </dsp:txXfrm>
    </dsp:sp>
    <dsp:sp modelId="{1CEFC275-54D3-4802-80CE-46937C25F889}">
      <dsp:nvSpPr>
        <dsp:cNvPr id="0" name=""/>
        <dsp:cNvSpPr/>
      </dsp:nvSpPr>
      <dsp:spPr>
        <a:xfrm>
          <a:off x="0" y="655872"/>
          <a:ext cx="1071562" cy="31201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zh-CN" altLang="en-US" sz="1200" kern="1200" dirty="0" smtClean="0"/>
            <a:t>手机号码</a:t>
          </a:r>
          <a:endParaRPr lang="zh-CN" altLang="en-US" sz="1200" kern="1200" dirty="0"/>
        </a:p>
      </dsp:txBody>
      <dsp:txXfrm>
        <a:off x="15231" y="671103"/>
        <a:ext cx="1041100" cy="281549"/>
      </dsp:txXfrm>
    </dsp:sp>
    <dsp:sp modelId="{0EE3C702-3A70-4D3D-ACB9-530B88932989}">
      <dsp:nvSpPr>
        <dsp:cNvPr id="0" name=""/>
        <dsp:cNvSpPr/>
      </dsp:nvSpPr>
      <dsp:spPr>
        <a:xfrm>
          <a:off x="0" y="984132"/>
          <a:ext cx="1071562" cy="31201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lvl="0" algn="ctr" defTabSz="577850">
            <a:lnSpc>
              <a:spcPct val="90000"/>
            </a:lnSpc>
            <a:spcBef>
              <a:spcPct val="0"/>
            </a:spcBef>
            <a:spcAft>
              <a:spcPct val="35000"/>
            </a:spcAft>
          </a:pPr>
          <a:r>
            <a:rPr lang="zh-CN" altLang="en-US" sz="1300" kern="1200" dirty="0" smtClean="0"/>
            <a:t>地址</a:t>
          </a:r>
          <a:endParaRPr lang="zh-CN" altLang="en-US" sz="1300" kern="1200" dirty="0"/>
        </a:p>
      </dsp:txBody>
      <dsp:txXfrm>
        <a:off x="15231" y="999363"/>
        <a:ext cx="1041100" cy="28154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AB2525-5DAE-40C0-B58C-01CE04060CA4}">
      <dsp:nvSpPr>
        <dsp:cNvPr id="0" name=""/>
        <dsp:cNvSpPr/>
      </dsp:nvSpPr>
      <dsp:spPr>
        <a:xfrm rot="5400000">
          <a:off x="1891047" y="-785728"/>
          <a:ext cx="266028" cy="190499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endParaRPr lang="zh-CN" altLang="en-US" sz="1200" kern="1200" dirty="0"/>
        </a:p>
      </dsp:txBody>
      <dsp:txXfrm rot="-5400000">
        <a:off x="1071562" y="46743"/>
        <a:ext cx="1892013" cy="240056"/>
      </dsp:txXfrm>
    </dsp:sp>
    <dsp:sp modelId="{59F1151B-9F2D-46A5-B781-3753BEE3F001}">
      <dsp:nvSpPr>
        <dsp:cNvPr id="0" name=""/>
        <dsp:cNvSpPr/>
      </dsp:nvSpPr>
      <dsp:spPr>
        <a:xfrm>
          <a:off x="0" y="503"/>
          <a:ext cx="1071562" cy="332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zh-CN" altLang="en-US" sz="1200" kern="1200" dirty="0" smtClean="0"/>
            <a:t>用户名</a:t>
          </a:r>
          <a:endParaRPr lang="zh-CN" altLang="en-US" sz="1200" kern="1200" dirty="0"/>
        </a:p>
      </dsp:txBody>
      <dsp:txXfrm>
        <a:off x="16233" y="16736"/>
        <a:ext cx="1039096" cy="300069"/>
      </dsp:txXfrm>
    </dsp:sp>
    <dsp:sp modelId="{1F159CB6-ABF1-41A4-8E5F-123757B7A862}">
      <dsp:nvSpPr>
        <dsp:cNvPr id="0" name=""/>
        <dsp:cNvSpPr/>
      </dsp:nvSpPr>
      <dsp:spPr>
        <a:xfrm rot="5400000">
          <a:off x="1891047" y="-436565"/>
          <a:ext cx="266028" cy="190499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endParaRPr lang="zh-CN" altLang="en-US" sz="1200" kern="1200" dirty="0"/>
        </a:p>
      </dsp:txBody>
      <dsp:txXfrm rot="-5400000">
        <a:off x="1071562" y="395906"/>
        <a:ext cx="1892013" cy="240056"/>
      </dsp:txXfrm>
    </dsp:sp>
    <dsp:sp modelId="{90D9888C-F3B9-4A4B-AAED-A7DC88B2EDAE}">
      <dsp:nvSpPr>
        <dsp:cNvPr id="0" name=""/>
        <dsp:cNvSpPr/>
      </dsp:nvSpPr>
      <dsp:spPr>
        <a:xfrm>
          <a:off x="0" y="349666"/>
          <a:ext cx="1071562" cy="332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zh-CN" altLang="en-US" sz="1200" kern="1200" dirty="0" smtClean="0"/>
            <a:t>原密码</a:t>
          </a:r>
          <a:endParaRPr lang="zh-CN" altLang="en-US" sz="1200" kern="1200" dirty="0"/>
        </a:p>
      </dsp:txBody>
      <dsp:txXfrm>
        <a:off x="16233" y="365899"/>
        <a:ext cx="1039096" cy="300069"/>
      </dsp:txXfrm>
    </dsp:sp>
    <dsp:sp modelId="{88CED9DC-583A-412C-B3DC-5217FE820C18}">
      <dsp:nvSpPr>
        <dsp:cNvPr id="0" name=""/>
        <dsp:cNvSpPr/>
      </dsp:nvSpPr>
      <dsp:spPr>
        <a:xfrm rot="5400000">
          <a:off x="1891047" y="-87403"/>
          <a:ext cx="266028" cy="190499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endParaRPr lang="zh-CN" altLang="en-US" sz="1200" kern="1200" dirty="0"/>
        </a:p>
      </dsp:txBody>
      <dsp:txXfrm rot="-5400000">
        <a:off x="1071562" y="745068"/>
        <a:ext cx="1892013" cy="240056"/>
      </dsp:txXfrm>
    </dsp:sp>
    <dsp:sp modelId="{0A4FC664-BEC3-4A3A-8CAB-628401B43B47}">
      <dsp:nvSpPr>
        <dsp:cNvPr id="0" name=""/>
        <dsp:cNvSpPr/>
      </dsp:nvSpPr>
      <dsp:spPr>
        <a:xfrm>
          <a:off x="0" y="698828"/>
          <a:ext cx="1071562" cy="332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zh-CN" altLang="en-US" sz="1200" kern="1200" dirty="0" smtClean="0"/>
            <a:t>新密码</a:t>
          </a:r>
          <a:endParaRPr lang="zh-CN" altLang="en-US" sz="1200" kern="1200" dirty="0"/>
        </a:p>
      </dsp:txBody>
      <dsp:txXfrm>
        <a:off x="16233" y="715061"/>
        <a:ext cx="1039096" cy="30006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AB2525-5DAE-40C0-B58C-01CE04060CA4}">
      <dsp:nvSpPr>
        <dsp:cNvPr id="0" name=""/>
        <dsp:cNvSpPr/>
      </dsp:nvSpPr>
      <dsp:spPr>
        <a:xfrm rot="5400000">
          <a:off x="1891047" y="-785728"/>
          <a:ext cx="266028" cy="190499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endParaRPr lang="zh-CN" altLang="en-US" sz="1200" kern="1200" dirty="0"/>
        </a:p>
      </dsp:txBody>
      <dsp:txXfrm rot="-5400000">
        <a:off x="1071562" y="46743"/>
        <a:ext cx="1892013" cy="240056"/>
      </dsp:txXfrm>
    </dsp:sp>
    <dsp:sp modelId="{59F1151B-9F2D-46A5-B781-3753BEE3F001}">
      <dsp:nvSpPr>
        <dsp:cNvPr id="0" name=""/>
        <dsp:cNvSpPr/>
      </dsp:nvSpPr>
      <dsp:spPr>
        <a:xfrm>
          <a:off x="0" y="503"/>
          <a:ext cx="1071562" cy="332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zh-CN" altLang="en-US" sz="1200" kern="1200" dirty="0" smtClean="0"/>
            <a:t>分子量</a:t>
          </a:r>
          <a:endParaRPr lang="zh-CN" altLang="en-US" sz="1200" kern="1200" dirty="0"/>
        </a:p>
      </dsp:txBody>
      <dsp:txXfrm>
        <a:off x="16233" y="16736"/>
        <a:ext cx="1039096" cy="300069"/>
      </dsp:txXfrm>
    </dsp:sp>
    <dsp:sp modelId="{1F159CB6-ABF1-41A4-8E5F-123757B7A862}">
      <dsp:nvSpPr>
        <dsp:cNvPr id="0" name=""/>
        <dsp:cNvSpPr/>
      </dsp:nvSpPr>
      <dsp:spPr>
        <a:xfrm rot="5400000">
          <a:off x="1891047" y="-436565"/>
          <a:ext cx="266028" cy="190499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endParaRPr lang="zh-CN" altLang="en-US" sz="1200" kern="1200" dirty="0"/>
        </a:p>
      </dsp:txBody>
      <dsp:txXfrm rot="-5400000">
        <a:off x="1071562" y="395906"/>
        <a:ext cx="1892013" cy="240056"/>
      </dsp:txXfrm>
    </dsp:sp>
    <dsp:sp modelId="{90D9888C-F3B9-4A4B-AAED-A7DC88B2EDAE}">
      <dsp:nvSpPr>
        <dsp:cNvPr id="0" name=""/>
        <dsp:cNvSpPr/>
      </dsp:nvSpPr>
      <dsp:spPr>
        <a:xfrm>
          <a:off x="0" y="349666"/>
          <a:ext cx="1071562" cy="332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zh-CN" altLang="en-US" sz="1200" kern="1200" dirty="0" smtClean="0"/>
            <a:t>分子式</a:t>
          </a:r>
          <a:endParaRPr lang="zh-CN" altLang="en-US" sz="1200" kern="1200" dirty="0"/>
        </a:p>
      </dsp:txBody>
      <dsp:txXfrm>
        <a:off x="16233" y="365899"/>
        <a:ext cx="1039096" cy="300069"/>
      </dsp:txXfrm>
    </dsp:sp>
    <dsp:sp modelId="{88CED9DC-583A-412C-B3DC-5217FE820C18}">
      <dsp:nvSpPr>
        <dsp:cNvPr id="0" name=""/>
        <dsp:cNvSpPr/>
      </dsp:nvSpPr>
      <dsp:spPr>
        <a:xfrm rot="5400000">
          <a:off x="1891047" y="-87403"/>
          <a:ext cx="266028" cy="190499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endParaRPr lang="zh-CN" altLang="en-US" sz="1200" kern="1200" dirty="0"/>
        </a:p>
      </dsp:txBody>
      <dsp:txXfrm rot="-5400000">
        <a:off x="1071562" y="745068"/>
        <a:ext cx="1892013" cy="240056"/>
      </dsp:txXfrm>
    </dsp:sp>
    <dsp:sp modelId="{0A4FC664-BEC3-4A3A-8CAB-628401B43B47}">
      <dsp:nvSpPr>
        <dsp:cNvPr id="0" name=""/>
        <dsp:cNvSpPr/>
      </dsp:nvSpPr>
      <dsp:spPr>
        <a:xfrm>
          <a:off x="0" y="698828"/>
          <a:ext cx="1071562" cy="332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altLang="zh-CN" sz="1200" kern="1200" dirty="0" smtClean="0"/>
            <a:t>MDL</a:t>
          </a:r>
          <a:r>
            <a:rPr lang="zh-CN" altLang="en-US" sz="1200" kern="1200" dirty="0" smtClean="0"/>
            <a:t>编号</a:t>
          </a:r>
          <a:endParaRPr lang="zh-CN" altLang="en-US" sz="1200" kern="1200" dirty="0"/>
        </a:p>
      </dsp:txBody>
      <dsp:txXfrm>
        <a:off x="16233" y="715061"/>
        <a:ext cx="1039096" cy="30006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AB2525-5DAE-40C0-B58C-01CE04060CA4}">
      <dsp:nvSpPr>
        <dsp:cNvPr id="0" name=""/>
        <dsp:cNvSpPr/>
      </dsp:nvSpPr>
      <dsp:spPr>
        <a:xfrm rot="5400000">
          <a:off x="1891047" y="-785728"/>
          <a:ext cx="266028" cy="190499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altLang="zh-CN" sz="1200" kern="1200" dirty="0" smtClean="0"/>
            <a:t>SSS/similarity/exactly</a:t>
          </a:r>
          <a:endParaRPr lang="zh-CN" altLang="en-US" sz="1200" kern="1200" dirty="0"/>
        </a:p>
      </dsp:txBody>
      <dsp:txXfrm rot="-5400000">
        <a:off x="1071562" y="46743"/>
        <a:ext cx="1892013" cy="240056"/>
      </dsp:txXfrm>
    </dsp:sp>
    <dsp:sp modelId="{59F1151B-9F2D-46A5-B781-3753BEE3F001}">
      <dsp:nvSpPr>
        <dsp:cNvPr id="0" name=""/>
        <dsp:cNvSpPr/>
      </dsp:nvSpPr>
      <dsp:spPr>
        <a:xfrm>
          <a:off x="0" y="503"/>
          <a:ext cx="1071562" cy="332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zh-CN" altLang="en-US" sz="1200" kern="1200" dirty="0" smtClean="0"/>
            <a:t>查询类别</a:t>
          </a:r>
          <a:endParaRPr lang="zh-CN" altLang="en-US" sz="1200" kern="1200" dirty="0"/>
        </a:p>
      </dsp:txBody>
      <dsp:txXfrm>
        <a:off x="16233" y="16736"/>
        <a:ext cx="1039096" cy="300069"/>
      </dsp:txXfrm>
    </dsp:sp>
    <dsp:sp modelId="{1F159CB6-ABF1-41A4-8E5F-123757B7A862}">
      <dsp:nvSpPr>
        <dsp:cNvPr id="0" name=""/>
        <dsp:cNvSpPr/>
      </dsp:nvSpPr>
      <dsp:spPr>
        <a:xfrm rot="5400000">
          <a:off x="1891047" y="-436565"/>
          <a:ext cx="266028" cy="190499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endParaRPr lang="zh-CN" altLang="en-US" sz="1200" kern="1200" dirty="0"/>
        </a:p>
      </dsp:txBody>
      <dsp:txXfrm rot="-5400000">
        <a:off x="1071562" y="395906"/>
        <a:ext cx="1892013" cy="240056"/>
      </dsp:txXfrm>
    </dsp:sp>
    <dsp:sp modelId="{90D9888C-F3B9-4A4B-AAED-A7DC88B2EDAE}">
      <dsp:nvSpPr>
        <dsp:cNvPr id="0" name=""/>
        <dsp:cNvSpPr/>
      </dsp:nvSpPr>
      <dsp:spPr>
        <a:xfrm>
          <a:off x="0" y="349666"/>
          <a:ext cx="1071562" cy="332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zh-CN" altLang="en-US" sz="1200" kern="1200" dirty="0" smtClean="0"/>
            <a:t>品名（中</a:t>
          </a:r>
          <a:r>
            <a:rPr lang="en-US" altLang="zh-CN" sz="1200" kern="1200" dirty="0" smtClean="0"/>
            <a:t>/</a:t>
          </a:r>
          <a:r>
            <a:rPr lang="zh-CN" altLang="en-US" sz="1200" kern="1200" dirty="0" smtClean="0"/>
            <a:t>英）</a:t>
          </a:r>
          <a:endParaRPr lang="zh-CN" altLang="en-US" sz="1200" kern="1200" dirty="0"/>
        </a:p>
      </dsp:txBody>
      <dsp:txXfrm>
        <a:off x="16233" y="365899"/>
        <a:ext cx="1039096" cy="300069"/>
      </dsp:txXfrm>
    </dsp:sp>
    <dsp:sp modelId="{88CED9DC-583A-412C-B3DC-5217FE820C18}">
      <dsp:nvSpPr>
        <dsp:cNvPr id="0" name=""/>
        <dsp:cNvSpPr/>
      </dsp:nvSpPr>
      <dsp:spPr>
        <a:xfrm rot="5400000">
          <a:off x="1891047" y="-87403"/>
          <a:ext cx="266028" cy="190499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endParaRPr lang="zh-CN" altLang="en-US" sz="1200" kern="1200" dirty="0"/>
        </a:p>
      </dsp:txBody>
      <dsp:txXfrm rot="-5400000">
        <a:off x="1071562" y="745068"/>
        <a:ext cx="1892013" cy="240056"/>
      </dsp:txXfrm>
    </dsp:sp>
    <dsp:sp modelId="{0A4FC664-BEC3-4A3A-8CAB-628401B43B47}">
      <dsp:nvSpPr>
        <dsp:cNvPr id="0" name=""/>
        <dsp:cNvSpPr/>
      </dsp:nvSpPr>
      <dsp:spPr>
        <a:xfrm>
          <a:off x="0" y="698828"/>
          <a:ext cx="1071562" cy="332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altLang="zh-CN" sz="1200" kern="1200" dirty="0" smtClean="0"/>
            <a:t>CAS</a:t>
          </a:r>
          <a:r>
            <a:rPr lang="zh-CN" altLang="en-US" sz="1200" kern="1200" dirty="0" smtClean="0"/>
            <a:t>号码</a:t>
          </a:r>
          <a:endParaRPr lang="zh-CN" altLang="en-US" sz="1200" kern="1200" dirty="0"/>
        </a:p>
      </dsp:txBody>
      <dsp:txXfrm>
        <a:off x="16233" y="715061"/>
        <a:ext cx="1039096" cy="3000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AB2525-5DAE-40C0-B58C-01CE04060CA4}">
      <dsp:nvSpPr>
        <dsp:cNvPr id="0" name=""/>
        <dsp:cNvSpPr/>
      </dsp:nvSpPr>
      <dsp:spPr>
        <a:xfrm rot="5400000">
          <a:off x="1891047" y="-785728"/>
          <a:ext cx="266028" cy="190499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endParaRPr lang="zh-CN" altLang="en-US" sz="1200" kern="1200" dirty="0"/>
        </a:p>
      </dsp:txBody>
      <dsp:txXfrm rot="-5400000">
        <a:off x="1071562" y="46743"/>
        <a:ext cx="1892013" cy="240056"/>
      </dsp:txXfrm>
    </dsp:sp>
    <dsp:sp modelId="{59F1151B-9F2D-46A5-B781-3753BEE3F001}">
      <dsp:nvSpPr>
        <dsp:cNvPr id="0" name=""/>
        <dsp:cNvSpPr/>
      </dsp:nvSpPr>
      <dsp:spPr>
        <a:xfrm>
          <a:off x="0" y="503"/>
          <a:ext cx="1071562" cy="332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zh-CN" altLang="en-US" sz="1200" kern="1200" dirty="0" smtClean="0"/>
            <a:t>公司名称</a:t>
          </a:r>
          <a:endParaRPr lang="zh-CN" altLang="en-US" sz="1200" kern="1200" dirty="0"/>
        </a:p>
      </dsp:txBody>
      <dsp:txXfrm>
        <a:off x="16233" y="16736"/>
        <a:ext cx="1039096" cy="300069"/>
      </dsp:txXfrm>
    </dsp:sp>
    <dsp:sp modelId="{1F159CB6-ABF1-41A4-8E5F-123757B7A862}">
      <dsp:nvSpPr>
        <dsp:cNvPr id="0" name=""/>
        <dsp:cNvSpPr/>
      </dsp:nvSpPr>
      <dsp:spPr>
        <a:xfrm rot="5400000">
          <a:off x="1891047" y="-436565"/>
          <a:ext cx="266028" cy="190499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endParaRPr lang="zh-CN" altLang="en-US" sz="1200" kern="1200" dirty="0"/>
        </a:p>
      </dsp:txBody>
      <dsp:txXfrm rot="-5400000">
        <a:off x="1071562" y="395906"/>
        <a:ext cx="1892013" cy="240056"/>
      </dsp:txXfrm>
    </dsp:sp>
    <dsp:sp modelId="{90D9888C-F3B9-4A4B-AAED-A7DC88B2EDAE}">
      <dsp:nvSpPr>
        <dsp:cNvPr id="0" name=""/>
        <dsp:cNvSpPr/>
      </dsp:nvSpPr>
      <dsp:spPr>
        <a:xfrm>
          <a:off x="0" y="349666"/>
          <a:ext cx="1071562" cy="332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zh-CN" altLang="en-US" sz="1200" kern="1200" dirty="0" smtClean="0"/>
            <a:t>采购联系人</a:t>
          </a:r>
          <a:endParaRPr lang="zh-CN" altLang="en-US" sz="1200" kern="1200" dirty="0"/>
        </a:p>
      </dsp:txBody>
      <dsp:txXfrm>
        <a:off x="16233" y="365899"/>
        <a:ext cx="1039096" cy="300069"/>
      </dsp:txXfrm>
    </dsp:sp>
    <dsp:sp modelId="{88CED9DC-583A-412C-B3DC-5217FE820C18}">
      <dsp:nvSpPr>
        <dsp:cNvPr id="0" name=""/>
        <dsp:cNvSpPr/>
      </dsp:nvSpPr>
      <dsp:spPr>
        <a:xfrm rot="5400000">
          <a:off x="1891047" y="-87403"/>
          <a:ext cx="266028" cy="190499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endParaRPr lang="zh-CN" altLang="en-US" sz="1200" kern="1200" dirty="0"/>
        </a:p>
      </dsp:txBody>
      <dsp:txXfrm rot="-5400000">
        <a:off x="1071562" y="745068"/>
        <a:ext cx="1892013" cy="240056"/>
      </dsp:txXfrm>
    </dsp:sp>
    <dsp:sp modelId="{0A4FC664-BEC3-4A3A-8CAB-628401B43B47}">
      <dsp:nvSpPr>
        <dsp:cNvPr id="0" name=""/>
        <dsp:cNvSpPr/>
      </dsp:nvSpPr>
      <dsp:spPr>
        <a:xfrm>
          <a:off x="0" y="698828"/>
          <a:ext cx="1071562" cy="332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zh-CN" altLang="en-US" sz="1200" kern="1200" dirty="0" smtClean="0"/>
            <a:t>联系人电话</a:t>
          </a:r>
          <a:endParaRPr lang="zh-CN" altLang="en-US" sz="1200" kern="1200" dirty="0"/>
        </a:p>
      </dsp:txBody>
      <dsp:txXfrm>
        <a:off x="16233" y="715061"/>
        <a:ext cx="1039096" cy="3000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AB2525-5DAE-40C0-B58C-01CE04060CA4}">
      <dsp:nvSpPr>
        <dsp:cNvPr id="0" name=""/>
        <dsp:cNvSpPr/>
      </dsp:nvSpPr>
      <dsp:spPr>
        <a:xfrm rot="5400000">
          <a:off x="1891047" y="-785728"/>
          <a:ext cx="266028" cy="190499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endParaRPr lang="zh-CN" altLang="en-US" sz="1200" kern="1200" dirty="0"/>
        </a:p>
      </dsp:txBody>
      <dsp:txXfrm rot="-5400000">
        <a:off x="1071562" y="46743"/>
        <a:ext cx="1892013" cy="240056"/>
      </dsp:txXfrm>
    </dsp:sp>
    <dsp:sp modelId="{59F1151B-9F2D-46A5-B781-3753BEE3F001}">
      <dsp:nvSpPr>
        <dsp:cNvPr id="0" name=""/>
        <dsp:cNvSpPr/>
      </dsp:nvSpPr>
      <dsp:spPr>
        <a:xfrm>
          <a:off x="0" y="503"/>
          <a:ext cx="1071562" cy="332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zh-CN" altLang="en-US" sz="1200" kern="1200" dirty="0" smtClean="0"/>
            <a:t>公司地址</a:t>
          </a:r>
          <a:endParaRPr lang="zh-CN" altLang="en-US" sz="1200" kern="1200" dirty="0"/>
        </a:p>
      </dsp:txBody>
      <dsp:txXfrm>
        <a:off x="16233" y="16736"/>
        <a:ext cx="1039096" cy="300069"/>
      </dsp:txXfrm>
    </dsp:sp>
    <dsp:sp modelId="{1F159CB6-ABF1-41A4-8E5F-123757B7A862}">
      <dsp:nvSpPr>
        <dsp:cNvPr id="0" name=""/>
        <dsp:cNvSpPr/>
      </dsp:nvSpPr>
      <dsp:spPr>
        <a:xfrm rot="5400000">
          <a:off x="1891047" y="-436565"/>
          <a:ext cx="266028" cy="190499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endParaRPr lang="zh-CN" altLang="en-US" sz="1200" kern="1200" dirty="0"/>
        </a:p>
      </dsp:txBody>
      <dsp:txXfrm rot="-5400000">
        <a:off x="1071562" y="395906"/>
        <a:ext cx="1892013" cy="240056"/>
      </dsp:txXfrm>
    </dsp:sp>
    <dsp:sp modelId="{90D9888C-F3B9-4A4B-AAED-A7DC88B2EDAE}">
      <dsp:nvSpPr>
        <dsp:cNvPr id="0" name=""/>
        <dsp:cNvSpPr/>
      </dsp:nvSpPr>
      <dsp:spPr>
        <a:xfrm>
          <a:off x="0" y="349666"/>
          <a:ext cx="1071562" cy="332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zh-CN" altLang="en-US" sz="1200" kern="1200" dirty="0" smtClean="0"/>
            <a:t>联系人邮箱</a:t>
          </a:r>
          <a:endParaRPr lang="zh-CN" altLang="en-US" sz="1200" kern="1200" dirty="0"/>
        </a:p>
      </dsp:txBody>
      <dsp:txXfrm>
        <a:off x="16233" y="365899"/>
        <a:ext cx="1039096" cy="300069"/>
      </dsp:txXfrm>
    </dsp:sp>
    <dsp:sp modelId="{88CED9DC-583A-412C-B3DC-5217FE820C18}">
      <dsp:nvSpPr>
        <dsp:cNvPr id="0" name=""/>
        <dsp:cNvSpPr/>
      </dsp:nvSpPr>
      <dsp:spPr>
        <a:xfrm rot="5400000">
          <a:off x="1891047" y="-87403"/>
          <a:ext cx="266028" cy="190499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endParaRPr lang="zh-CN" altLang="en-US" sz="1200" kern="1200" dirty="0"/>
        </a:p>
      </dsp:txBody>
      <dsp:txXfrm rot="-5400000">
        <a:off x="1071562" y="745068"/>
        <a:ext cx="1892013" cy="240056"/>
      </dsp:txXfrm>
    </dsp:sp>
    <dsp:sp modelId="{0A4FC664-BEC3-4A3A-8CAB-628401B43B47}">
      <dsp:nvSpPr>
        <dsp:cNvPr id="0" name=""/>
        <dsp:cNvSpPr/>
      </dsp:nvSpPr>
      <dsp:spPr>
        <a:xfrm>
          <a:off x="0" y="698828"/>
          <a:ext cx="1071562" cy="332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zh-CN" altLang="en-US" sz="1200" kern="1200" dirty="0" smtClean="0"/>
            <a:t>联系人传真</a:t>
          </a:r>
          <a:endParaRPr lang="zh-CN" altLang="en-US" sz="1200" kern="1200" dirty="0"/>
        </a:p>
      </dsp:txBody>
      <dsp:txXfrm>
        <a:off x="16233" y="715061"/>
        <a:ext cx="1039096" cy="3000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AB2525-5DAE-40C0-B58C-01CE04060CA4}">
      <dsp:nvSpPr>
        <dsp:cNvPr id="0" name=""/>
        <dsp:cNvSpPr/>
      </dsp:nvSpPr>
      <dsp:spPr>
        <a:xfrm rot="5400000">
          <a:off x="1891047" y="-785728"/>
          <a:ext cx="266028" cy="190499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endParaRPr lang="zh-CN" altLang="en-US" sz="1200" kern="1200" dirty="0"/>
        </a:p>
      </dsp:txBody>
      <dsp:txXfrm rot="-5400000">
        <a:off x="1071562" y="46743"/>
        <a:ext cx="1892013" cy="240056"/>
      </dsp:txXfrm>
    </dsp:sp>
    <dsp:sp modelId="{59F1151B-9F2D-46A5-B781-3753BEE3F001}">
      <dsp:nvSpPr>
        <dsp:cNvPr id="0" name=""/>
        <dsp:cNvSpPr/>
      </dsp:nvSpPr>
      <dsp:spPr>
        <a:xfrm>
          <a:off x="0" y="503"/>
          <a:ext cx="1071562" cy="332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zh-CN" altLang="en-US" sz="1200" kern="1200" dirty="0" smtClean="0"/>
            <a:t>收货人电话</a:t>
          </a:r>
          <a:endParaRPr lang="zh-CN" altLang="en-US" sz="1200" kern="1200" dirty="0"/>
        </a:p>
      </dsp:txBody>
      <dsp:txXfrm>
        <a:off x="16233" y="16736"/>
        <a:ext cx="1039096" cy="300069"/>
      </dsp:txXfrm>
    </dsp:sp>
    <dsp:sp modelId="{1F159CB6-ABF1-41A4-8E5F-123757B7A862}">
      <dsp:nvSpPr>
        <dsp:cNvPr id="0" name=""/>
        <dsp:cNvSpPr/>
      </dsp:nvSpPr>
      <dsp:spPr>
        <a:xfrm rot="5400000">
          <a:off x="1891047" y="-436565"/>
          <a:ext cx="266028" cy="190499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endParaRPr lang="zh-CN" altLang="en-US" sz="1200" kern="1200" dirty="0"/>
        </a:p>
      </dsp:txBody>
      <dsp:txXfrm rot="-5400000">
        <a:off x="1071562" y="395906"/>
        <a:ext cx="1892013" cy="240056"/>
      </dsp:txXfrm>
    </dsp:sp>
    <dsp:sp modelId="{90D9888C-F3B9-4A4B-AAED-A7DC88B2EDAE}">
      <dsp:nvSpPr>
        <dsp:cNvPr id="0" name=""/>
        <dsp:cNvSpPr/>
      </dsp:nvSpPr>
      <dsp:spPr>
        <a:xfrm>
          <a:off x="0" y="349666"/>
          <a:ext cx="1071562" cy="332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zh-CN" altLang="en-US" sz="1200" kern="1200" dirty="0" smtClean="0"/>
            <a:t>收货人邮箱</a:t>
          </a:r>
          <a:endParaRPr lang="zh-CN" altLang="en-US" sz="1200" kern="1200" dirty="0"/>
        </a:p>
      </dsp:txBody>
      <dsp:txXfrm>
        <a:off x="16233" y="365899"/>
        <a:ext cx="1039096" cy="300069"/>
      </dsp:txXfrm>
    </dsp:sp>
    <dsp:sp modelId="{88CED9DC-583A-412C-B3DC-5217FE820C18}">
      <dsp:nvSpPr>
        <dsp:cNvPr id="0" name=""/>
        <dsp:cNvSpPr/>
      </dsp:nvSpPr>
      <dsp:spPr>
        <a:xfrm rot="5400000">
          <a:off x="1891047" y="-87403"/>
          <a:ext cx="266028" cy="190499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endParaRPr lang="zh-CN" altLang="en-US" sz="1200" kern="1200" dirty="0"/>
        </a:p>
      </dsp:txBody>
      <dsp:txXfrm rot="-5400000">
        <a:off x="1071562" y="745068"/>
        <a:ext cx="1892013" cy="240056"/>
      </dsp:txXfrm>
    </dsp:sp>
    <dsp:sp modelId="{0A4FC664-BEC3-4A3A-8CAB-628401B43B47}">
      <dsp:nvSpPr>
        <dsp:cNvPr id="0" name=""/>
        <dsp:cNvSpPr/>
      </dsp:nvSpPr>
      <dsp:spPr>
        <a:xfrm>
          <a:off x="0" y="698828"/>
          <a:ext cx="1071562" cy="332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zh-CN" altLang="en-US" sz="1200" kern="1200" dirty="0" smtClean="0"/>
            <a:t>付款人电话</a:t>
          </a:r>
          <a:endParaRPr lang="zh-CN" altLang="en-US" sz="1200" kern="1200" dirty="0"/>
        </a:p>
      </dsp:txBody>
      <dsp:txXfrm>
        <a:off x="16233" y="715061"/>
        <a:ext cx="1039096" cy="30006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AB2525-5DAE-40C0-B58C-01CE04060CA4}">
      <dsp:nvSpPr>
        <dsp:cNvPr id="0" name=""/>
        <dsp:cNvSpPr/>
      </dsp:nvSpPr>
      <dsp:spPr>
        <a:xfrm rot="5400000">
          <a:off x="1891047" y="-785728"/>
          <a:ext cx="266028" cy="190499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endParaRPr lang="zh-CN" altLang="en-US" sz="1200" kern="1200" dirty="0"/>
        </a:p>
      </dsp:txBody>
      <dsp:txXfrm rot="-5400000">
        <a:off x="1071562" y="46743"/>
        <a:ext cx="1892013" cy="240056"/>
      </dsp:txXfrm>
    </dsp:sp>
    <dsp:sp modelId="{59F1151B-9F2D-46A5-B781-3753BEE3F001}">
      <dsp:nvSpPr>
        <dsp:cNvPr id="0" name=""/>
        <dsp:cNvSpPr/>
      </dsp:nvSpPr>
      <dsp:spPr>
        <a:xfrm>
          <a:off x="0" y="1"/>
          <a:ext cx="1071562" cy="332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zh-CN" altLang="en-US" sz="1200" kern="1200" dirty="0" smtClean="0"/>
            <a:t>付款人传真</a:t>
          </a:r>
          <a:endParaRPr lang="zh-CN" altLang="en-US" sz="1200" kern="1200" dirty="0"/>
        </a:p>
      </dsp:txBody>
      <dsp:txXfrm>
        <a:off x="16233" y="16234"/>
        <a:ext cx="1039096" cy="300069"/>
      </dsp:txXfrm>
    </dsp:sp>
    <dsp:sp modelId="{1F159CB6-ABF1-41A4-8E5F-123757B7A862}">
      <dsp:nvSpPr>
        <dsp:cNvPr id="0" name=""/>
        <dsp:cNvSpPr/>
      </dsp:nvSpPr>
      <dsp:spPr>
        <a:xfrm rot="5400000">
          <a:off x="1891047" y="-436565"/>
          <a:ext cx="266028" cy="190499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endParaRPr lang="zh-CN" altLang="en-US" sz="1200" kern="1200" dirty="0"/>
        </a:p>
      </dsp:txBody>
      <dsp:txXfrm rot="-5400000">
        <a:off x="1071562" y="395906"/>
        <a:ext cx="1892013" cy="240056"/>
      </dsp:txXfrm>
    </dsp:sp>
    <dsp:sp modelId="{90D9888C-F3B9-4A4B-AAED-A7DC88B2EDAE}">
      <dsp:nvSpPr>
        <dsp:cNvPr id="0" name=""/>
        <dsp:cNvSpPr/>
      </dsp:nvSpPr>
      <dsp:spPr>
        <a:xfrm>
          <a:off x="0" y="349666"/>
          <a:ext cx="1071562" cy="332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zh-CN" altLang="en-US" sz="1200" kern="1200" dirty="0" smtClean="0"/>
            <a:t>付款人邮箱</a:t>
          </a:r>
          <a:endParaRPr lang="zh-CN" altLang="en-US" sz="1200" kern="1200" dirty="0"/>
        </a:p>
      </dsp:txBody>
      <dsp:txXfrm>
        <a:off x="16233" y="365899"/>
        <a:ext cx="1039096" cy="300069"/>
      </dsp:txXfrm>
    </dsp:sp>
    <dsp:sp modelId="{88CED9DC-583A-412C-B3DC-5217FE820C18}">
      <dsp:nvSpPr>
        <dsp:cNvPr id="0" name=""/>
        <dsp:cNvSpPr/>
      </dsp:nvSpPr>
      <dsp:spPr>
        <a:xfrm rot="5400000">
          <a:off x="1891047" y="-87403"/>
          <a:ext cx="266028" cy="190499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endParaRPr lang="zh-CN" altLang="en-US" sz="1200" kern="1200" dirty="0"/>
        </a:p>
      </dsp:txBody>
      <dsp:txXfrm rot="-5400000">
        <a:off x="1071562" y="745068"/>
        <a:ext cx="1892013" cy="240056"/>
      </dsp:txXfrm>
    </dsp:sp>
    <dsp:sp modelId="{0A4FC664-BEC3-4A3A-8CAB-628401B43B47}">
      <dsp:nvSpPr>
        <dsp:cNvPr id="0" name=""/>
        <dsp:cNvSpPr/>
      </dsp:nvSpPr>
      <dsp:spPr>
        <a:xfrm>
          <a:off x="0" y="698828"/>
          <a:ext cx="1071562" cy="332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zh-CN" altLang="en-US" sz="1200" kern="1200" dirty="0" smtClean="0"/>
            <a:t>付款人联系地址</a:t>
          </a:r>
          <a:endParaRPr lang="zh-CN" altLang="en-US" sz="1200" kern="1200" dirty="0"/>
        </a:p>
      </dsp:txBody>
      <dsp:txXfrm>
        <a:off x="16233" y="715061"/>
        <a:ext cx="1039096" cy="30006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AB2525-5DAE-40C0-B58C-01CE04060CA4}">
      <dsp:nvSpPr>
        <dsp:cNvPr id="0" name=""/>
        <dsp:cNvSpPr/>
      </dsp:nvSpPr>
      <dsp:spPr>
        <a:xfrm rot="5400000">
          <a:off x="1891047" y="-785728"/>
          <a:ext cx="266028" cy="190499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endParaRPr lang="zh-CN" altLang="en-US" sz="1200" kern="1200" dirty="0"/>
        </a:p>
      </dsp:txBody>
      <dsp:txXfrm rot="-5400000">
        <a:off x="1071562" y="46743"/>
        <a:ext cx="1892013" cy="240056"/>
      </dsp:txXfrm>
    </dsp:sp>
    <dsp:sp modelId="{59F1151B-9F2D-46A5-B781-3753BEE3F001}">
      <dsp:nvSpPr>
        <dsp:cNvPr id="0" name=""/>
        <dsp:cNvSpPr/>
      </dsp:nvSpPr>
      <dsp:spPr>
        <a:xfrm>
          <a:off x="0" y="1"/>
          <a:ext cx="1071562" cy="332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zh-CN" altLang="en-US" sz="1200" kern="1200" dirty="0" smtClean="0"/>
            <a:t>备注</a:t>
          </a:r>
          <a:endParaRPr lang="zh-CN" altLang="en-US" sz="1200" kern="1200" dirty="0"/>
        </a:p>
      </dsp:txBody>
      <dsp:txXfrm>
        <a:off x="16233" y="16234"/>
        <a:ext cx="1039096" cy="300069"/>
      </dsp:txXfrm>
    </dsp:sp>
    <dsp:sp modelId="{1F159CB6-ABF1-41A4-8E5F-123757B7A862}">
      <dsp:nvSpPr>
        <dsp:cNvPr id="0" name=""/>
        <dsp:cNvSpPr/>
      </dsp:nvSpPr>
      <dsp:spPr>
        <a:xfrm rot="5400000">
          <a:off x="1891047" y="-436565"/>
          <a:ext cx="266028" cy="190499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endParaRPr lang="zh-CN" altLang="en-US" sz="1200" kern="1200" dirty="0"/>
        </a:p>
      </dsp:txBody>
      <dsp:txXfrm rot="-5400000">
        <a:off x="1071562" y="395906"/>
        <a:ext cx="1892013" cy="240056"/>
      </dsp:txXfrm>
    </dsp:sp>
    <dsp:sp modelId="{90D9888C-F3B9-4A4B-AAED-A7DC88B2EDAE}">
      <dsp:nvSpPr>
        <dsp:cNvPr id="0" name=""/>
        <dsp:cNvSpPr/>
      </dsp:nvSpPr>
      <dsp:spPr>
        <a:xfrm>
          <a:off x="0" y="349666"/>
          <a:ext cx="1071562" cy="332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endParaRPr lang="zh-CN" altLang="en-US" sz="1200" kern="1200" dirty="0"/>
        </a:p>
      </dsp:txBody>
      <dsp:txXfrm>
        <a:off x="16233" y="365899"/>
        <a:ext cx="1039096" cy="300069"/>
      </dsp:txXfrm>
    </dsp:sp>
    <dsp:sp modelId="{88CED9DC-583A-412C-B3DC-5217FE820C18}">
      <dsp:nvSpPr>
        <dsp:cNvPr id="0" name=""/>
        <dsp:cNvSpPr/>
      </dsp:nvSpPr>
      <dsp:spPr>
        <a:xfrm rot="5400000">
          <a:off x="1891047" y="-87403"/>
          <a:ext cx="266028" cy="190499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endParaRPr lang="zh-CN" altLang="en-US" sz="1200" kern="1200" dirty="0"/>
        </a:p>
      </dsp:txBody>
      <dsp:txXfrm rot="-5400000">
        <a:off x="1071562" y="745068"/>
        <a:ext cx="1892013" cy="240056"/>
      </dsp:txXfrm>
    </dsp:sp>
    <dsp:sp modelId="{0A4FC664-BEC3-4A3A-8CAB-628401B43B47}">
      <dsp:nvSpPr>
        <dsp:cNvPr id="0" name=""/>
        <dsp:cNvSpPr/>
      </dsp:nvSpPr>
      <dsp:spPr>
        <a:xfrm>
          <a:off x="0" y="698828"/>
          <a:ext cx="1071562" cy="332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endParaRPr lang="zh-CN" altLang="en-US" sz="1200" kern="1200" dirty="0"/>
        </a:p>
      </dsp:txBody>
      <dsp:txXfrm>
        <a:off x="16233" y="715061"/>
        <a:ext cx="1039096" cy="30006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AB2525-5DAE-40C0-B58C-01CE04060CA4}">
      <dsp:nvSpPr>
        <dsp:cNvPr id="0" name=""/>
        <dsp:cNvSpPr/>
      </dsp:nvSpPr>
      <dsp:spPr>
        <a:xfrm rot="5400000">
          <a:off x="1891047" y="-785728"/>
          <a:ext cx="266028" cy="190499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endParaRPr lang="zh-CN" altLang="en-US" sz="1200" kern="1200" dirty="0"/>
        </a:p>
      </dsp:txBody>
      <dsp:txXfrm rot="-5400000">
        <a:off x="1071562" y="46743"/>
        <a:ext cx="1892013" cy="240056"/>
      </dsp:txXfrm>
    </dsp:sp>
    <dsp:sp modelId="{59F1151B-9F2D-46A5-B781-3753BEE3F001}">
      <dsp:nvSpPr>
        <dsp:cNvPr id="0" name=""/>
        <dsp:cNvSpPr/>
      </dsp:nvSpPr>
      <dsp:spPr>
        <a:xfrm>
          <a:off x="0" y="503"/>
          <a:ext cx="1071562" cy="332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zh-CN" altLang="en-US" sz="1200" kern="1200" dirty="0" smtClean="0"/>
            <a:t>收货人</a:t>
          </a:r>
          <a:endParaRPr lang="zh-CN" altLang="en-US" sz="1200" kern="1200" dirty="0"/>
        </a:p>
      </dsp:txBody>
      <dsp:txXfrm>
        <a:off x="16233" y="16736"/>
        <a:ext cx="1039096" cy="300069"/>
      </dsp:txXfrm>
    </dsp:sp>
    <dsp:sp modelId="{1F159CB6-ABF1-41A4-8E5F-123757B7A862}">
      <dsp:nvSpPr>
        <dsp:cNvPr id="0" name=""/>
        <dsp:cNvSpPr/>
      </dsp:nvSpPr>
      <dsp:spPr>
        <a:xfrm rot="5400000">
          <a:off x="1891047" y="-436565"/>
          <a:ext cx="266028" cy="190499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endParaRPr lang="zh-CN" altLang="en-US" sz="1200" kern="1200" dirty="0"/>
        </a:p>
      </dsp:txBody>
      <dsp:txXfrm rot="-5400000">
        <a:off x="1071562" y="395906"/>
        <a:ext cx="1892013" cy="240056"/>
      </dsp:txXfrm>
    </dsp:sp>
    <dsp:sp modelId="{90D9888C-F3B9-4A4B-AAED-A7DC88B2EDAE}">
      <dsp:nvSpPr>
        <dsp:cNvPr id="0" name=""/>
        <dsp:cNvSpPr/>
      </dsp:nvSpPr>
      <dsp:spPr>
        <a:xfrm>
          <a:off x="0" y="349666"/>
          <a:ext cx="1071562" cy="332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zh-CN" altLang="en-US" sz="1200" kern="1200" dirty="0" smtClean="0"/>
            <a:t>收货人传真</a:t>
          </a:r>
          <a:endParaRPr lang="zh-CN" altLang="en-US" sz="1200" kern="1200" dirty="0"/>
        </a:p>
      </dsp:txBody>
      <dsp:txXfrm>
        <a:off x="16233" y="365899"/>
        <a:ext cx="1039096" cy="300069"/>
      </dsp:txXfrm>
    </dsp:sp>
    <dsp:sp modelId="{88CED9DC-583A-412C-B3DC-5217FE820C18}">
      <dsp:nvSpPr>
        <dsp:cNvPr id="0" name=""/>
        <dsp:cNvSpPr/>
      </dsp:nvSpPr>
      <dsp:spPr>
        <a:xfrm rot="5400000">
          <a:off x="1891047" y="-87403"/>
          <a:ext cx="266028" cy="190499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endParaRPr lang="zh-CN" altLang="en-US" sz="1200" kern="1200" dirty="0"/>
        </a:p>
      </dsp:txBody>
      <dsp:txXfrm rot="-5400000">
        <a:off x="1071562" y="745068"/>
        <a:ext cx="1892013" cy="240056"/>
      </dsp:txXfrm>
    </dsp:sp>
    <dsp:sp modelId="{0A4FC664-BEC3-4A3A-8CAB-628401B43B47}">
      <dsp:nvSpPr>
        <dsp:cNvPr id="0" name=""/>
        <dsp:cNvSpPr/>
      </dsp:nvSpPr>
      <dsp:spPr>
        <a:xfrm>
          <a:off x="0" y="698828"/>
          <a:ext cx="1071562" cy="332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zh-CN" altLang="en-US" sz="1200" kern="1200" dirty="0" smtClean="0"/>
            <a:t>付款联系人</a:t>
          </a:r>
          <a:endParaRPr lang="zh-CN" altLang="en-US" sz="1200" kern="1200" dirty="0"/>
        </a:p>
      </dsp:txBody>
      <dsp:txXfrm>
        <a:off x="16233" y="715061"/>
        <a:ext cx="1039096" cy="30006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AB2525-5DAE-40C0-B58C-01CE04060CA4}">
      <dsp:nvSpPr>
        <dsp:cNvPr id="0" name=""/>
        <dsp:cNvSpPr/>
      </dsp:nvSpPr>
      <dsp:spPr>
        <a:xfrm rot="5400000">
          <a:off x="1891047" y="-785728"/>
          <a:ext cx="266028" cy="190499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endParaRPr lang="zh-CN" altLang="en-US" sz="1200" kern="1200" dirty="0"/>
        </a:p>
      </dsp:txBody>
      <dsp:txXfrm rot="-5400000">
        <a:off x="1071562" y="46743"/>
        <a:ext cx="1892013" cy="240056"/>
      </dsp:txXfrm>
    </dsp:sp>
    <dsp:sp modelId="{59F1151B-9F2D-46A5-B781-3753BEE3F001}">
      <dsp:nvSpPr>
        <dsp:cNvPr id="0" name=""/>
        <dsp:cNvSpPr/>
      </dsp:nvSpPr>
      <dsp:spPr>
        <a:xfrm>
          <a:off x="0" y="503"/>
          <a:ext cx="1071562" cy="332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zh-CN" altLang="en-US" sz="1200" kern="1200" dirty="0" smtClean="0"/>
            <a:t>公司名称</a:t>
          </a:r>
          <a:endParaRPr lang="zh-CN" altLang="en-US" sz="1200" kern="1200" dirty="0"/>
        </a:p>
      </dsp:txBody>
      <dsp:txXfrm>
        <a:off x="16233" y="16736"/>
        <a:ext cx="1039096" cy="300069"/>
      </dsp:txXfrm>
    </dsp:sp>
    <dsp:sp modelId="{1F159CB6-ABF1-41A4-8E5F-123757B7A862}">
      <dsp:nvSpPr>
        <dsp:cNvPr id="0" name=""/>
        <dsp:cNvSpPr/>
      </dsp:nvSpPr>
      <dsp:spPr>
        <a:xfrm rot="5400000">
          <a:off x="1891047" y="-436565"/>
          <a:ext cx="266028" cy="190499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endParaRPr lang="zh-CN" altLang="en-US" sz="1200" kern="1200" dirty="0"/>
        </a:p>
      </dsp:txBody>
      <dsp:txXfrm rot="-5400000">
        <a:off x="1071562" y="395906"/>
        <a:ext cx="1892013" cy="240056"/>
      </dsp:txXfrm>
    </dsp:sp>
    <dsp:sp modelId="{90D9888C-F3B9-4A4B-AAED-A7DC88B2EDAE}">
      <dsp:nvSpPr>
        <dsp:cNvPr id="0" name=""/>
        <dsp:cNvSpPr/>
      </dsp:nvSpPr>
      <dsp:spPr>
        <a:xfrm>
          <a:off x="0" y="349666"/>
          <a:ext cx="1071562" cy="332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zh-CN" altLang="en-US" sz="1200" kern="1200" dirty="0" smtClean="0"/>
            <a:t>采购联系人</a:t>
          </a:r>
          <a:endParaRPr lang="zh-CN" altLang="en-US" sz="1200" kern="1200" dirty="0"/>
        </a:p>
      </dsp:txBody>
      <dsp:txXfrm>
        <a:off x="16233" y="365899"/>
        <a:ext cx="1039096" cy="300069"/>
      </dsp:txXfrm>
    </dsp:sp>
    <dsp:sp modelId="{88CED9DC-583A-412C-B3DC-5217FE820C18}">
      <dsp:nvSpPr>
        <dsp:cNvPr id="0" name=""/>
        <dsp:cNvSpPr/>
      </dsp:nvSpPr>
      <dsp:spPr>
        <a:xfrm rot="5400000">
          <a:off x="1891047" y="-87403"/>
          <a:ext cx="266028" cy="190499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endParaRPr lang="zh-CN" altLang="en-US" sz="1200" kern="1200" dirty="0"/>
        </a:p>
      </dsp:txBody>
      <dsp:txXfrm rot="-5400000">
        <a:off x="1071562" y="745068"/>
        <a:ext cx="1892013" cy="240056"/>
      </dsp:txXfrm>
    </dsp:sp>
    <dsp:sp modelId="{0A4FC664-BEC3-4A3A-8CAB-628401B43B47}">
      <dsp:nvSpPr>
        <dsp:cNvPr id="0" name=""/>
        <dsp:cNvSpPr/>
      </dsp:nvSpPr>
      <dsp:spPr>
        <a:xfrm>
          <a:off x="0" y="698828"/>
          <a:ext cx="1071562" cy="332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zh-CN" altLang="en-US" sz="1200" kern="1200" dirty="0" smtClean="0"/>
            <a:t>采购人电话</a:t>
          </a:r>
          <a:endParaRPr lang="zh-CN" altLang="en-US" sz="1200" kern="1200" dirty="0"/>
        </a:p>
      </dsp:txBody>
      <dsp:txXfrm>
        <a:off x="16233" y="715061"/>
        <a:ext cx="1039096" cy="30006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AB2525-5DAE-40C0-B58C-01CE04060CA4}">
      <dsp:nvSpPr>
        <dsp:cNvPr id="0" name=""/>
        <dsp:cNvSpPr/>
      </dsp:nvSpPr>
      <dsp:spPr>
        <a:xfrm rot="5400000">
          <a:off x="1891047" y="-785728"/>
          <a:ext cx="266028" cy="190499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endParaRPr lang="zh-CN" altLang="en-US" sz="1200" kern="1200" dirty="0"/>
        </a:p>
      </dsp:txBody>
      <dsp:txXfrm rot="-5400000">
        <a:off x="1071562" y="46743"/>
        <a:ext cx="1892013" cy="240056"/>
      </dsp:txXfrm>
    </dsp:sp>
    <dsp:sp modelId="{59F1151B-9F2D-46A5-B781-3753BEE3F001}">
      <dsp:nvSpPr>
        <dsp:cNvPr id="0" name=""/>
        <dsp:cNvSpPr/>
      </dsp:nvSpPr>
      <dsp:spPr>
        <a:xfrm>
          <a:off x="0" y="503"/>
          <a:ext cx="1071562" cy="332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zh-CN" altLang="en-US" sz="1200" kern="1200" dirty="0" smtClean="0"/>
            <a:t>公司地址</a:t>
          </a:r>
          <a:endParaRPr lang="zh-CN" altLang="en-US" sz="1200" kern="1200" dirty="0"/>
        </a:p>
      </dsp:txBody>
      <dsp:txXfrm>
        <a:off x="16233" y="16736"/>
        <a:ext cx="1039096" cy="300069"/>
      </dsp:txXfrm>
    </dsp:sp>
    <dsp:sp modelId="{1F159CB6-ABF1-41A4-8E5F-123757B7A862}">
      <dsp:nvSpPr>
        <dsp:cNvPr id="0" name=""/>
        <dsp:cNvSpPr/>
      </dsp:nvSpPr>
      <dsp:spPr>
        <a:xfrm rot="5400000">
          <a:off x="1891047" y="-436565"/>
          <a:ext cx="266028" cy="190499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endParaRPr lang="zh-CN" altLang="en-US" sz="1200" kern="1200" dirty="0"/>
        </a:p>
      </dsp:txBody>
      <dsp:txXfrm rot="-5400000">
        <a:off x="1071562" y="395906"/>
        <a:ext cx="1892013" cy="240056"/>
      </dsp:txXfrm>
    </dsp:sp>
    <dsp:sp modelId="{90D9888C-F3B9-4A4B-AAED-A7DC88B2EDAE}">
      <dsp:nvSpPr>
        <dsp:cNvPr id="0" name=""/>
        <dsp:cNvSpPr/>
      </dsp:nvSpPr>
      <dsp:spPr>
        <a:xfrm>
          <a:off x="0" y="349666"/>
          <a:ext cx="1071562" cy="332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zh-CN" altLang="en-US" sz="1200" kern="1200" dirty="0" smtClean="0"/>
            <a:t>采购人邮箱</a:t>
          </a:r>
          <a:endParaRPr lang="zh-CN" altLang="en-US" sz="1200" kern="1200" dirty="0"/>
        </a:p>
      </dsp:txBody>
      <dsp:txXfrm>
        <a:off x="16233" y="365899"/>
        <a:ext cx="1039096" cy="300069"/>
      </dsp:txXfrm>
    </dsp:sp>
    <dsp:sp modelId="{88CED9DC-583A-412C-B3DC-5217FE820C18}">
      <dsp:nvSpPr>
        <dsp:cNvPr id="0" name=""/>
        <dsp:cNvSpPr/>
      </dsp:nvSpPr>
      <dsp:spPr>
        <a:xfrm rot="5400000">
          <a:off x="1891047" y="-87403"/>
          <a:ext cx="266028" cy="190499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endParaRPr lang="zh-CN" altLang="en-US" sz="1200" kern="1200" dirty="0"/>
        </a:p>
      </dsp:txBody>
      <dsp:txXfrm rot="-5400000">
        <a:off x="1071562" y="745068"/>
        <a:ext cx="1892013" cy="240056"/>
      </dsp:txXfrm>
    </dsp:sp>
    <dsp:sp modelId="{0A4FC664-BEC3-4A3A-8CAB-628401B43B47}">
      <dsp:nvSpPr>
        <dsp:cNvPr id="0" name=""/>
        <dsp:cNvSpPr/>
      </dsp:nvSpPr>
      <dsp:spPr>
        <a:xfrm>
          <a:off x="0" y="698828"/>
          <a:ext cx="1071562" cy="332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zh-CN" altLang="en-US" sz="1200" kern="1200" dirty="0" smtClean="0"/>
            <a:t>采购人传真</a:t>
          </a:r>
          <a:endParaRPr lang="zh-CN" altLang="en-US" sz="1200" kern="1200" dirty="0"/>
        </a:p>
      </dsp:txBody>
      <dsp:txXfrm>
        <a:off x="16233" y="715061"/>
        <a:ext cx="1039096" cy="30006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5CEACE-0D07-4B61-BC34-46E35F17F452}" type="datetimeFigureOut">
              <a:rPr lang="zh-CN" altLang="en-US" smtClean="0"/>
              <a:pPr/>
              <a:t>2014-01-22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CBAF28-9A31-4FF2-8D8D-29EB650D8225}" type="slidenum">
              <a:rPr lang="zh-CN" altLang="en-US" smtClean="0"/>
              <a:pPr/>
              <a:t>‹#›</a:t>
            </a:fld>
            <a:endParaRPr lang="zh-CN" altLang="en-US"/>
          </a:p>
        </p:txBody>
      </p:sp>
    </p:spTree>
    <p:extLst>
      <p:ext uri="{BB962C8B-B14F-4D97-AF65-F5344CB8AC3E}">
        <p14:creationId xmlns:p14="http://schemas.microsoft.com/office/powerpoint/2010/main" xmlns="" val="4038835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检索（查询）界面</a:t>
            </a:r>
            <a:endParaRPr lang="en-US" altLang="zh-CN" dirty="0" smtClean="0"/>
          </a:p>
          <a:p>
            <a:endParaRPr lang="en-US" altLang="zh-CN" dirty="0" smtClean="0"/>
          </a:p>
          <a:p>
            <a:r>
              <a:rPr lang="zh-CN" altLang="en-US" dirty="0" smtClean="0"/>
              <a:t>左侧导航栏可以收起</a:t>
            </a:r>
            <a:endParaRPr lang="zh-CN" altLang="en-US" dirty="0"/>
          </a:p>
        </p:txBody>
      </p:sp>
      <p:sp>
        <p:nvSpPr>
          <p:cNvPr id="4" name="灯片编号占位符 3"/>
          <p:cNvSpPr>
            <a:spLocks noGrp="1"/>
          </p:cNvSpPr>
          <p:nvPr>
            <p:ph type="sldNum" sz="quarter" idx="10"/>
          </p:nvPr>
        </p:nvSpPr>
        <p:spPr/>
        <p:txBody>
          <a:bodyPr/>
          <a:lstStyle/>
          <a:p>
            <a:fld id="{3BCBAF28-9A31-4FF2-8D8D-29EB650D8225}"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检索（查询）界面</a:t>
            </a:r>
            <a:endParaRPr lang="en-US" altLang="zh-CN" dirty="0" smtClean="0"/>
          </a:p>
          <a:p>
            <a:endParaRPr lang="en-US" altLang="zh-CN" dirty="0" smtClean="0"/>
          </a:p>
          <a:p>
            <a:r>
              <a:rPr lang="zh-CN" altLang="en-US" dirty="0" smtClean="0"/>
              <a:t>左侧导航栏可以收起</a:t>
            </a:r>
            <a:endParaRPr lang="en-US" altLang="zh-CN" dirty="0" smtClean="0"/>
          </a:p>
          <a:p>
            <a:endParaRPr lang="en-US" altLang="zh-CN" dirty="0" smtClean="0"/>
          </a:p>
          <a:p>
            <a:r>
              <a:rPr lang="zh-CN" altLang="en-US" dirty="0" smtClean="0"/>
              <a:t>新增单个化合物查询，批量化合物查询，其他物品查询，生物试剂查询</a:t>
            </a:r>
            <a:endParaRPr lang="en-US" altLang="zh-CN" dirty="0" smtClean="0"/>
          </a:p>
          <a:p>
            <a:endParaRPr lang="en-US" altLang="zh-CN" dirty="0" smtClean="0"/>
          </a:p>
          <a:p>
            <a:r>
              <a:rPr lang="zh-CN" altLang="en-US" dirty="0" smtClean="0"/>
              <a:t>在平台的商品目录别类上面分“化学试剂”“生物试剂”“其他物品”三个大类</a:t>
            </a:r>
            <a:endParaRPr lang="zh-CN" altLang="en-US" dirty="0"/>
          </a:p>
        </p:txBody>
      </p:sp>
      <p:sp>
        <p:nvSpPr>
          <p:cNvPr id="4" name="灯片编号占位符 3"/>
          <p:cNvSpPr>
            <a:spLocks noGrp="1"/>
          </p:cNvSpPr>
          <p:nvPr>
            <p:ph type="sldNum" sz="quarter" idx="10"/>
          </p:nvPr>
        </p:nvSpPr>
        <p:spPr/>
        <p:txBody>
          <a:bodyPr/>
          <a:lstStyle/>
          <a:p>
            <a:fld id="{3BCBAF28-9A31-4FF2-8D8D-29EB650D8225}"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比价询价界面</a:t>
            </a:r>
            <a:endParaRPr lang="en-US" altLang="zh-CN" dirty="0" smtClean="0"/>
          </a:p>
          <a:p>
            <a:r>
              <a:rPr lang="zh-CN" altLang="en-US" dirty="0" smtClean="0"/>
              <a:t>上半部分是比价界面</a:t>
            </a:r>
            <a:endParaRPr lang="en-US" altLang="zh-CN" dirty="0" smtClean="0"/>
          </a:p>
          <a:p>
            <a:r>
              <a:rPr lang="zh-CN" altLang="en-US" dirty="0" smtClean="0"/>
              <a:t>下半部分是选中的将要选购的界面</a:t>
            </a:r>
            <a:endParaRPr lang="en-US" altLang="zh-CN" dirty="0" smtClean="0"/>
          </a:p>
          <a:p>
            <a:r>
              <a:rPr lang="zh-CN" altLang="en-US" dirty="0" smtClean="0"/>
              <a:t>询价，采购两个按键，如果采购价格无的情况下，采购按键</a:t>
            </a:r>
            <a:r>
              <a:rPr lang="en-US" altLang="zh-CN" dirty="0" smtClean="0"/>
              <a:t>disable</a:t>
            </a:r>
            <a:r>
              <a:rPr lang="zh-CN" altLang="en-US" dirty="0" smtClean="0"/>
              <a:t>，询价按键可以点击。</a:t>
            </a:r>
            <a:endParaRPr lang="en-US" altLang="zh-CN" dirty="0" smtClean="0"/>
          </a:p>
          <a:p>
            <a:r>
              <a:rPr lang="zh-CN" altLang="en-US" dirty="0" smtClean="0"/>
              <a:t>反之，询价按键</a:t>
            </a:r>
            <a:r>
              <a:rPr lang="en-US" altLang="zh-CN" dirty="0" smtClean="0"/>
              <a:t>disable</a:t>
            </a:r>
          </a:p>
          <a:p>
            <a:endParaRPr lang="en-US" altLang="zh-CN" dirty="0" smtClean="0"/>
          </a:p>
          <a:p>
            <a:r>
              <a:rPr lang="zh-CN" altLang="en-US" dirty="0" smtClean="0"/>
              <a:t>在选购界面中，蓝色数量由合成人员根据自身需求填写，期望到货时间是合成人员填写，可供选择的有</a:t>
            </a:r>
            <a:r>
              <a:rPr lang="en-US" altLang="zh-CN" dirty="0" smtClean="0"/>
              <a:t>1~2</a:t>
            </a:r>
            <a:r>
              <a:rPr lang="zh-CN" altLang="en-US" dirty="0" smtClean="0"/>
              <a:t>工作日，</a:t>
            </a:r>
            <a:r>
              <a:rPr lang="en-US" altLang="zh-CN" dirty="0" smtClean="0"/>
              <a:t>1</a:t>
            </a:r>
            <a:r>
              <a:rPr lang="zh-CN" altLang="en-US" dirty="0" smtClean="0"/>
              <a:t>周，</a:t>
            </a:r>
            <a:r>
              <a:rPr lang="en-US" altLang="zh-CN" dirty="0" smtClean="0"/>
              <a:t>2</a:t>
            </a:r>
            <a:r>
              <a:rPr lang="zh-CN" altLang="en-US" dirty="0" smtClean="0"/>
              <a:t>周，四周</a:t>
            </a:r>
            <a:endParaRPr lang="en-US" altLang="zh-CN" dirty="0" smtClean="0"/>
          </a:p>
          <a:p>
            <a:r>
              <a:rPr lang="zh-CN" altLang="en-US" dirty="0" smtClean="0"/>
              <a:t>绿色总金额是系统自动计算，单价乘以数量</a:t>
            </a:r>
            <a:endParaRPr lang="en-US" altLang="zh-CN" dirty="0" smtClean="0"/>
          </a:p>
          <a:p>
            <a:endParaRPr lang="en-US" altLang="zh-CN" dirty="0" smtClean="0"/>
          </a:p>
          <a:p>
            <a:r>
              <a:rPr lang="zh-CN" altLang="en-US" dirty="0" smtClean="0"/>
              <a:t>化合物性质一栏中</a:t>
            </a:r>
            <a:r>
              <a:rPr lang="zh-CN" altLang="en-US" dirty="0" smtClean="0"/>
              <a:t>点击</a:t>
            </a:r>
            <a:r>
              <a:rPr lang="en-US" altLang="zh-CN" dirty="0" smtClean="0"/>
              <a:t>【</a:t>
            </a:r>
            <a:r>
              <a:rPr lang="zh-CN" altLang="en-US" dirty="0" smtClean="0"/>
              <a:t>详细</a:t>
            </a:r>
            <a:r>
              <a:rPr lang="en-US" altLang="zh-CN" dirty="0" smtClean="0"/>
              <a:t>】</a:t>
            </a:r>
            <a:r>
              <a:rPr lang="zh-CN" altLang="en-US" dirty="0" smtClean="0"/>
              <a:t>，</a:t>
            </a:r>
            <a:r>
              <a:rPr lang="zh-CN" altLang="en-US" dirty="0" smtClean="0"/>
              <a:t>将会跳出一个界面，包含了化合物的各种理化性质，图谱数据，安全性数据，毒性，防范措施，用途等。</a:t>
            </a:r>
            <a:endParaRPr lang="en-US" altLang="zh-CN" dirty="0" smtClean="0"/>
          </a:p>
          <a:p>
            <a:endParaRPr lang="en-US" altLang="zh-CN" dirty="0" smtClean="0"/>
          </a:p>
          <a:p>
            <a:endParaRPr lang="en-US" altLang="zh-CN" dirty="0" smtClean="0"/>
          </a:p>
          <a:p>
            <a:r>
              <a:rPr lang="zh-CN" altLang="en-US" dirty="0" smtClean="0"/>
              <a:t>点击</a:t>
            </a:r>
            <a:r>
              <a:rPr lang="en-US" altLang="zh-CN" dirty="0" smtClean="0"/>
              <a:t>【</a:t>
            </a:r>
            <a:r>
              <a:rPr lang="zh-CN" altLang="en-US" dirty="0" smtClean="0"/>
              <a:t>申</a:t>
            </a:r>
            <a:r>
              <a:rPr lang="zh-CN" altLang="en-US" dirty="0" smtClean="0"/>
              <a:t>购</a:t>
            </a:r>
            <a:r>
              <a:rPr lang="zh-CN" altLang="en-US" dirty="0" smtClean="0"/>
              <a:t>提交</a:t>
            </a:r>
            <a:r>
              <a:rPr lang="en-US" altLang="zh-CN" smtClean="0"/>
              <a:t>】</a:t>
            </a:r>
            <a:r>
              <a:rPr lang="zh-CN" altLang="en-US" smtClean="0"/>
              <a:t>订单</a:t>
            </a:r>
            <a:r>
              <a:rPr lang="zh-CN" altLang="en-US" dirty="0" smtClean="0"/>
              <a:t>生产流水号（唯一的流水号，防止以后对账），采购订单发给上一级领导审批。同事系统自动发送邮件给上一级领导邮箱，提醒领导赶紧审批采购需求。</a:t>
            </a:r>
            <a:endParaRPr lang="en-US" altLang="zh-CN" dirty="0" smtClean="0"/>
          </a:p>
          <a:p>
            <a:endParaRPr lang="en-US" altLang="zh-CN" dirty="0" smtClean="0"/>
          </a:p>
          <a:p>
            <a:r>
              <a:rPr lang="zh-CN" altLang="en-US" dirty="0" smtClean="0"/>
              <a:t>根据部分公司可能需要线下手动签字才能完成审批，建议点击申购提交改成“提交</a:t>
            </a:r>
            <a:r>
              <a:rPr lang="en-US" altLang="zh-CN" dirty="0" smtClean="0"/>
              <a:t>/</a:t>
            </a:r>
            <a:r>
              <a:rPr lang="zh-CN" altLang="en-US" dirty="0" smtClean="0"/>
              <a:t>打印”，点击后自动提交到采购部，无需上一级线上审批。同时打印机选项跳出要求打印成固定格式，通过纸张的形式给上一级领导签字。签完字后交给采购部，采购部看到领导手签字，方能点击生成采购订单。</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3BCBAF28-9A31-4FF2-8D8D-29EB650D8225}"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（已知化合物）比价询价界面</a:t>
            </a:r>
            <a:endParaRPr lang="en-US" altLang="zh-CN" dirty="0" smtClean="0"/>
          </a:p>
          <a:p>
            <a:endParaRPr lang="en-US" altLang="zh-CN" dirty="0" smtClean="0"/>
          </a:p>
          <a:p>
            <a:r>
              <a:rPr lang="zh-CN" altLang="en-US" dirty="0" smtClean="0"/>
              <a:t>上半部分是比价界面</a:t>
            </a:r>
            <a:endParaRPr lang="en-US" altLang="zh-CN" dirty="0" smtClean="0"/>
          </a:p>
          <a:p>
            <a:r>
              <a:rPr lang="zh-CN" altLang="en-US" dirty="0" smtClean="0"/>
              <a:t>下半部分是选中的将要询价（已知商品）的界面</a:t>
            </a:r>
            <a:endParaRPr lang="en-US" altLang="zh-CN" dirty="0" smtClean="0"/>
          </a:p>
          <a:p>
            <a:r>
              <a:rPr lang="zh-CN" altLang="en-US" dirty="0" smtClean="0"/>
              <a:t>询价，采购两个按键，如果采购价格无的情况下，采购按键</a:t>
            </a:r>
            <a:r>
              <a:rPr lang="en-US" altLang="zh-CN" dirty="0" smtClean="0"/>
              <a:t>disable</a:t>
            </a:r>
            <a:r>
              <a:rPr lang="zh-CN" altLang="en-US" dirty="0" smtClean="0"/>
              <a:t>，询价按键可以点击。</a:t>
            </a:r>
            <a:endParaRPr lang="en-US" altLang="zh-CN" dirty="0" smtClean="0"/>
          </a:p>
          <a:p>
            <a:r>
              <a:rPr lang="en-US" altLang="zh-CN" dirty="0" smtClean="0"/>
              <a:t>【</a:t>
            </a:r>
            <a:r>
              <a:rPr lang="zh-CN" altLang="en-US" dirty="0" smtClean="0"/>
              <a:t>需要保持询价按键可用，因为包括了大包装或者是特殊规格的询价需求</a:t>
            </a:r>
            <a:r>
              <a:rPr lang="en-US" altLang="zh-CN" dirty="0" smtClean="0"/>
              <a:t>】</a:t>
            </a:r>
          </a:p>
          <a:p>
            <a:endParaRPr lang="en-US" altLang="zh-CN" dirty="0" smtClean="0"/>
          </a:p>
          <a:p>
            <a:r>
              <a:rPr lang="zh-CN" altLang="en-US" dirty="0" smtClean="0"/>
              <a:t>在询价界面中，</a:t>
            </a:r>
            <a:r>
              <a:rPr lang="zh-CN" altLang="en-US" dirty="0" smtClean="0"/>
              <a:t>蓝色部分包括规格，包装，数量均有合成或者采购人员</a:t>
            </a:r>
            <a:r>
              <a:rPr lang="zh-CN" altLang="en-US" dirty="0" smtClean="0"/>
              <a:t>根据自身需求填写，期望到货</a:t>
            </a:r>
            <a:r>
              <a:rPr lang="zh-CN" altLang="en-US" dirty="0" smtClean="0"/>
              <a:t>时间也是根据合成或者采购人员需求自己填写</a:t>
            </a:r>
            <a:r>
              <a:rPr lang="zh-CN" altLang="en-US" dirty="0" smtClean="0"/>
              <a:t>，可供选择的有</a:t>
            </a:r>
            <a:r>
              <a:rPr lang="en-US" altLang="zh-CN" dirty="0" smtClean="0"/>
              <a:t>1~2</a:t>
            </a:r>
            <a:r>
              <a:rPr lang="zh-CN" altLang="en-US" dirty="0" smtClean="0"/>
              <a:t>工作日，</a:t>
            </a:r>
            <a:r>
              <a:rPr lang="en-US" altLang="zh-CN" dirty="0" smtClean="0"/>
              <a:t>1</a:t>
            </a:r>
            <a:r>
              <a:rPr lang="zh-CN" altLang="en-US" dirty="0" smtClean="0"/>
              <a:t>周，</a:t>
            </a:r>
            <a:r>
              <a:rPr lang="en-US" altLang="zh-CN" dirty="0" smtClean="0"/>
              <a:t>2</a:t>
            </a:r>
            <a:r>
              <a:rPr lang="zh-CN" altLang="en-US" dirty="0" smtClean="0"/>
              <a:t>周，</a:t>
            </a:r>
            <a:r>
              <a:rPr lang="zh-CN" altLang="en-US" dirty="0" smtClean="0"/>
              <a:t>四周</a:t>
            </a:r>
            <a:endParaRPr lang="en-US" altLang="zh-CN" dirty="0" smtClean="0"/>
          </a:p>
          <a:p>
            <a:endParaRPr lang="en-US" altLang="zh-CN" dirty="0" smtClean="0"/>
          </a:p>
          <a:p>
            <a:r>
              <a:rPr lang="zh-CN" altLang="en-US" dirty="0" smtClean="0">
                <a:solidFill>
                  <a:schemeClr val="tx2">
                    <a:lumMod val="50000"/>
                  </a:schemeClr>
                </a:solidFill>
              </a:rPr>
              <a:t>已知商品询价这一部分也是比较重要，在有目录化合物信息但是没有价格的情况下需要询价，或者是包装不符合需求，需要更大包装，比如</a:t>
            </a:r>
            <a:r>
              <a:rPr lang="en-US" altLang="zh-CN" dirty="0" smtClean="0">
                <a:solidFill>
                  <a:schemeClr val="tx2">
                    <a:lumMod val="50000"/>
                  </a:schemeClr>
                </a:solidFill>
              </a:rPr>
              <a:t>250g</a:t>
            </a:r>
            <a:r>
              <a:rPr lang="zh-CN" altLang="en-US" dirty="0" smtClean="0">
                <a:solidFill>
                  <a:schemeClr val="tx2">
                    <a:lumMod val="50000"/>
                  </a:schemeClr>
                </a:solidFill>
              </a:rPr>
              <a:t>，</a:t>
            </a:r>
            <a:r>
              <a:rPr lang="en-US" altLang="zh-CN" dirty="0" smtClean="0">
                <a:solidFill>
                  <a:schemeClr val="tx2">
                    <a:lumMod val="50000"/>
                  </a:schemeClr>
                </a:solidFill>
              </a:rPr>
              <a:t>500g</a:t>
            </a:r>
            <a:r>
              <a:rPr lang="zh-CN" altLang="en-US" dirty="0" smtClean="0">
                <a:solidFill>
                  <a:schemeClr val="tx2">
                    <a:lumMod val="50000"/>
                  </a:schemeClr>
                </a:solidFill>
              </a:rPr>
              <a:t>，甚至几公斤的包装（大宗物品）需要单独向供应商询价</a:t>
            </a:r>
            <a:endParaRPr lang="en-US" altLang="zh-CN" dirty="0" smtClean="0">
              <a:solidFill>
                <a:schemeClr val="tx2">
                  <a:lumMod val="50000"/>
                </a:schemeClr>
              </a:solidFill>
            </a:endParaRPr>
          </a:p>
          <a:p>
            <a:endParaRPr lang="en-US" altLang="zh-CN" dirty="0" smtClean="0"/>
          </a:p>
          <a:p>
            <a:r>
              <a:rPr lang="zh-CN" altLang="en-US" dirty="0" smtClean="0"/>
              <a:t>点击“询价”这个询价的条目将以邮件的形式发给供应商，供应商在</a:t>
            </a:r>
            <a:r>
              <a:rPr lang="en-US" altLang="zh-CN" dirty="0" smtClean="0"/>
              <a:t>24</a:t>
            </a:r>
            <a:r>
              <a:rPr lang="zh-CN" altLang="en-US" dirty="0" smtClean="0"/>
              <a:t>小时内给予答复。</a:t>
            </a:r>
            <a:endParaRPr lang="en-US" altLang="zh-CN" dirty="0" smtClean="0"/>
          </a:p>
          <a:p>
            <a:r>
              <a:rPr lang="zh-CN" altLang="en-US" dirty="0" smtClean="0"/>
              <a:t>答复的邮件将发还给申购或采购联系人邮箱（见</a:t>
            </a:r>
            <a:r>
              <a:rPr lang="en-US" altLang="zh-CN" dirty="0" smtClean="0"/>
              <a:t>p3</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3BCBAF28-9A31-4FF2-8D8D-29EB650D8225}"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（未知化合物）询价界面</a:t>
            </a:r>
            <a:endParaRPr lang="en-US" altLang="zh-CN" dirty="0" smtClean="0"/>
          </a:p>
          <a:p>
            <a:endParaRPr lang="en-US" altLang="zh-CN" dirty="0" smtClean="0"/>
          </a:p>
          <a:p>
            <a:r>
              <a:rPr lang="zh-CN" altLang="en-US" dirty="0" smtClean="0"/>
              <a:t>上半部分是查询后无此商品的提示信息界面</a:t>
            </a:r>
            <a:endParaRPr lang="en-US" altLang="zh-CN" dirty="0" smtClean="0"/>
          </a:p>
          <a:p>
            <a:endParaRPr lang="en-US" altLang="zh-CN" dirty="0" smtClean="0"/>
          </a:p>
          <a:p>
            <a:r>
              <a:rPr lang="zh-CN" altLang="en-US" dirty="0" smtClean="0"/>
              <a:t>点击重新查询回到前面的查询界面</a:t>
            </a:r>
            <a:endParaRPr lang="en-US" altLang="zh-CN" dirty="0" smtClean="0"/>
          </a:p>
          <a:p>
            <a:endParaRPr lang="en-US" altLang="zh-CN" dirty="0" smtClean="0"/>
          </a:p>
          <a:p>
            <a:r>
              <a:rPr lang="zh-CN" altLang="en-US" dirty="0" smtClean="0"/>
              <a:t>下半部分是选中的将要询价（未知商品）的界面</a:t>
            </a:r>
            <a:endParaRPr lang="en-US" altLang="zh-CN" dirty="0" smtClean="0"/>
          </a:p>
          <a:p>
            <a:endParaRPr lang="en-US" altLang="zh-CN" dirty="0" smtClean="0"/>
          </a:p>
          <a:p>
            <a:r>
              <a:rPr lang="zh-CN" altLang="en-US" dirty="0" smtClean="0"/>
              <a:t>在询价界面中，蓝色数量由合成人员根据自身需求填写，期望到货时间是合成人员填写，可供选择的有</a:t>
            </a:r>
            <a:r>
              <a:rPr lang="en-US" altLang="zh-CN" dirty="0" smtClean="0"/>
              <a:t>1~2</a:t>
            </a:r>
            <a:r>
              <a:rPr lang="zh-CN" altLang="en-US" dirty="0" smtClean="0"/>
              <a:t>工作日，</a:t>
            </a:r>
            <a:r>
              <a:rPr lang="en-US" altLang="zh-CN" dirty="0" smtClean="0"/>
              <a:t>1</a:t>
            </a:r>
            <a:r>
              <a:rPr lang="zh-CN" altLang="en-US" dirty="0" smtClean="0"/>
              <a:t>周，</a:t>
            </a:r>
            <a:r>
              <a:rPr lang="en-US" altLang="zh-CN" dirty="0" smtClean="0"/>
              <a:t>2</a:t>
            </a:r>
            <a:r>
              <a:rPr lang="zh-CN" altLang="en-US" dirty="0" smtClean="0"/>
              <a:t>周，四周</a:t>
            </a:r>
            <a:endParaRPr lang="en-US" altLang="zh-CN" dirty="0" smtClean="0"/>
          </a:p>
          <a:p>
            <a:endParaRPr lang="en-US" altLang="zh-CN" dirty="0" smtClean="0"/>
          </a:p>
          <a:p>
            <a:r>
              <a:rPr lang="zh-CN" altLang="en-US" dirty="0" smtClean="0"/>
              <a:t>点击“询价”这个询价的条目将以邮件的形式发给供应商，供应商在</a:t>
            </a:r>
            <a:r>
              <a:rPr lang="en-US" altLang="zh-CN" dirty="0" smtClean="0"/>
              <a:t>48</a:t>
            </a:r>
            <a:r>
              <a:rPr lang="zh-CN" altLang="en-US" dirty="0" smtClean="0"/>
              <a:t>小时内给予答复。</a:t>
            </a:r>
            <a:endParaRPr lang="en-US" altLang="zh-CN" dirty="0" smtClean="0"/>
          </a:p>
          <a:p>
            <a:r>
              <a:rPr lang="zh-CN" altLang="en-US" dirty="0" smtClean="0"/>
              <a:t>答复的邮件将发还给申购人邮箱</a:t>
            </a:r>
            <a:endParaRPr lang="en-US" altLang="zh-CN" dirty="0" smtClean="0"/>
          </a:p>
          <a:p>
            <a:endParaRPr lang="en-US" altLang="zh-CN" dirty="0" smtClean="0"/>
          </a:p>
          <a:p>
            <a:r>
              <a:rPr lang="zh-CN" altLang="en-US" dirty="0" smtClean="0"/>
              <a:t>采购类别：分成化学试剂，生物试剂，耗材，三个类别可以点击选择。</a:t>
            </a:r>
            <a:endParaRPr lang="en-US" altLang="zh-CN" dirty="0" smtClean="0"/>
          </a:p>
          <a:p>
            <a:endParaRPr lang="en-US" altLang="zh-CN" dirty="0" smtClean="0"/>
          </a:p>
          <a:p>
            <a:r>
              <a:rPr lang="en-US" altLang="zh-CN" dirty="0" smtClean="0"/>
              <a:t>*</a:t>
            </a:r>
            <a:r>
              <a:rPr lang="zh-CN" altLang="en-US" dirty="0" smtClean="0"/>
              <a:t>标记的是必须要填写的。中文名和英文名选择一个。</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3BCBAF28-9A31-4FF2-8D8D-29EB650D8225}"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审批界面</a:t>
            </a:r>
            <a:endParaRPr lang="en-US" altLang="zh-CN" dirty="0" smtClean="0"/>
          </a:p>
          <a:p>
            <a:endParaRPr lang="en-US" altLang="zh-CN" dirty="0" smtClean="0"/>
          </a:p>
          <a:p>
            <a:r>
              <a:rPr lang="en-US" altLang="zh-CN" dirty="0" smtClean="0"/>
              <a:t>*</a:t>
            </a:r>
            <a:r>
              <a:rPr lang="zh-CN" altLang="en-US" sz="1200" b="0" i="0" u="none" strike="noStrike" kern="1200" dirty="0" smtClean="0">
                <a:solidFill>
                  <a:schemeClr val="tx1"/>
                </a:solidFill>
                <a:latin typeface="+mn-lt"/>
                <a:ea typeface="+mn-ea"/>
                <a:cs typeface="+mn-cs"/>
              </a:rPr>
              <a:t>审批需要界面设计并具有打印功能，需设计打印格式。审批要集成手机客户端，需要设计手机界面。</a:t>
            </a:r>
            <a:r>
              <a:rPr lang="zh-CN" altLang="en-US" dirty="0" smtClean="0"/>
              <a:t> </a:t>
            </a:r>
            <a:endParaRPr lang="en-US" altLang="zh-CN" dirty="0" smtClean="0"/>
          </a:p>
          <a:p>
            <a:r>
              <a:rPr lang="en-US" altLang="zh-CN" dirty="0" smtClean="0"/>
              <a:t>*</a:t>
            </a:r>
            <a:r>
              <a:rPr lang="zh-CN" altLang="en-US" dirty="0" smtClean="0"/>
              <a:t>紫色：</a:t>
            </a:r>
            <a:r>
              <a:rPr lang="zh-CN" altLang="en-US" sz="1200" b="0" i="0" u="none" strike="noStrike" kern="1200" dirty="0" smtClean="0">
                <a:solidFill>
                  <a:schemeClr val="tx1"/>
                </a:solidFill>
                <a:latin typeface="+mn-lt"/>
                <a:ea typeface="+mn-ea"/>
                <a:cs typeface="+mn-cs"/>
              </a:rPr>
              <a:t>付费功能，在预算管理模块中进行设置</a:t>
            </a:r>
            <a:r>
              <a:rPr lang="zh-CN" altLang="en-US" dirty="0" smtClean="0"/>
              <a:t> </a:t>
            </a:r>
            <a:endParaRPr lang="en-US" altLang="zh-CN" dirty="0" smtClean="0"/>
          </a:p>
          <a:p>
            <a:endParaRPr lang="en-US" altLang="zh-CN" dirty="0" smtClean="0"/>
          </a:p>
          <a:p>
            <a:r>
              <a:rPr lang="zh-CN" altLang="en-US" dirty="0" smtClean="0"/>
              <a:t>审批驳回，需要注明原因，驳回后系统自动发送邮件提醒采购人员采购请求被驳回。</a:t>
            </a:r>
            <a:endParaRPr lang="en-US" altLang="zh-CN" dirty="0" smtClean="0"/>
          </a:p>
          <a:p>
            <a:endParaRPr lang="en-US" altLang="zh-CN" dirty="0" smtClean="0"/>
          </a:p>
          <a:p>
            <a:r>
              <a:rPr lang="zh-CN" altLang="en-US" dirty="0" smtClean="0"/>
              <a:t>如果审批通过，则生成订单直接发给采购部进行采购</a:t>
            </a:r>
            <a:endParaRPr lang="en-US" altLang="zh-CN" dirty="0" smtClean="0"/>
          </a:p>
        </p:txBody>
      </p:sp>
      <p:sp>
        <p:nvSpPr>
          <p:cNvPr id="4" name="灯片编号占位符 3"/>
          <p:cNvSpPr>
            <a:spLocks noGrp="1"/>
          </p:cNvSpPr>
          <p:nvPr>
            <p:ph type="sldNum" sz="quarter" idx="10"/>
          </p:nvPr>
        </p:nvSpPr>
        <p:spPr/>
        <p:txBody>
          <a:bodyPr/>
          <a:lstStyle/>
          <a:p>
            <a:fld id="{3BCBAF28-9A31-4FF2-8D8D-29EB650D8225}"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采购订单界面</a:t>
            </a:r>
            <a:endParaRPr lang="en-US" altLang="zh-CN" dirty="0" smtClean="0"/>
          </a:p>
          <a:p>
            <a:endParaRPr lang="en-US" altLang="zh-CN" dirty="0" smtClean="0"/>
          </a:p>
          <a:p>
            <a:r>
              <a:rPr lang="zh-CN" altLang="en-US" dirty="0" smtClean="0"/>
              <a:t>生产采购后自动生成符合供应商需求的订购邮件，经由确认（两次确认，需要判断状态的确处于审批完成否则无法发送）自动发送给供货商。供货商接收到订购邮件后确认，准备库存，配送。</a:t>
            </a:r>
            <a:endParaRPr lang="en-US" altLang="zh-CN" dirty="0" smtClean="0"/>
          </a:p>
          <a:p>
            <a:endParaRPr lang="en-US" altLang="zh-CN" dirty="0" smtClean="0"/>
          </a:p>
          <a:p>
            <a:r>
              <a:rPr lang="zh-CN" altLang="en-US" dirty="0" smtClean="0"/>
              <a:t>驳回后，给采购人员系统自动邮件提醒，采购需求被驳回。</a:t>
            </a:r>
            <a:endParaRPr lang="en-US" altLang="zh-CN" dirty="0" smtClean="0"/>
          </a:p>
        </p:txBody>
      </p:sp>
      <p:sp>
        <p:nvSpPr>
          <p:cNvPr id="4" name="灯片编号占位符 3"/>
          <p:cNvSpPr>
            <a:spLocks noGrp="1"/>
          </p:cNvSpPr>
          <p:nvPr>
            <p:ph type="sldNum" sz="quarter" idx="10"/>
          </p:nvPr>
        </p:nvSpPr>
        <p:spPr/>
        <p:txBody>
          <a:bodyPr/>
          <a:lstStyle/>
          <a:p>
            <a:fld id="{3BCBAF28-9A31-4FF2-8D8D-29EB650D8225}"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a:p>
            <a:r>
              <a:rPr lang="zh-CN" altLang="en-US" dirty="0" smtClean="0"/>
              <a:t>入库管理</a:t>
            </a:r>
          </a:p>
          <a:p>
            <a:endParaRPr lang="zh-CN" altLang="en-US" dirty="0" smtClean="0"/>
          </a:p>
          <a:p>
            <a:r>
              <a:rPr lang="zh-CN" altLang="en-US" dirty="0" smtClean="0"/>
              <a:t>在订单到货后，根据订单自动生成入库单。</a:t>
            </a:r>
          </a:p>
          <a:p>
            <a:endParaRPr lang="zh-CN" altLang="en-US" dirty="0" smtClean="0"/>
          </a:p>
          <a:p>
            <a:r>
              <a:rPr lang="zh-CN" altLang="en-US" dirty="0" smtClean="0"/>
              <a:t>具备入库查询，查看哪个部门或课题组的使用情况，涉及每个部门或课题组的成本情况。</a:t>
            </a:r>
          </a:p>
          <a:p>
            <a:endParaRPr lang="zh-CN" altLang="en-US" dirty="0" smtClean="0"/>
          </a:p>
          <a:p>
            <a:r>
              <a:rPr lang="zh-CN" altLang="en-US" dirty="0" smtClean="0"/>
              <a:t>需要做一个与发票的关联，即如果发票和送货单同时送达，就要输入发票号码。发票没有送到，需要在入库单部分标注未到。</a:t>
            </a:r>
          </a:p>
          <a:p>
            <a:endParaRPr lang="zh-CN" altLang="en-US" dirty="0" smtClean="0"/>
          </a:p>
          <a:p>
            <a:r>
              <a:rPr lang="zh-CN" altLang="en-US" dirty="0" smtClean="0"/>
              <a:t>入库单可以编辑管理，管理送货单匹配的发票。</a:t>
            </a:r>
          </a:p>
          <a:p>
            <a:endParaRPr lang="zh-CN" altLang="en-US" dirty="0" smtClean="0"/>
          </a:p>
          <a:p>
            <a:r>
              <a:rPr lang="zh-CN" altLang="en-US" dirty="0" smtClean="0"/>
              <a:t>值得注意的两个问题：</a:t>
            </a:r>
            <a:r>
              <a:rPr lang="en-US" altLang="zh-CN" dirty="0" smtClean="0"/>
              <a:t>1</a:t>
            </a:r>
            <a:r>
              <a:rPr lang="zh-CN" altLang="en-US" dirty="0" smtClean="0"/>
              <a:t>）入库单需要输入发票信息，包括发票号码以及金额，发票实际票面金额和物料成本金额。前者是发票票面金额，后者是实际发票票面金额扣去增值税（抵扣后）金额。</a:t>
            </a:r>
          </a:p>
          <a:p>
            <a:r>
              <a:rPr lang="en-US" altLang="zh-CN" dirty="0" smtClean="0"/>
              <a:t>2</a:t>
            </a:r>
            <a:r>
              <a:rPr lang="zh-CN" altLang="en-US" dirty="0" smtClean="0"/>
              <a:t>）在财务未审批的（或者财务未放款）的入库单统计需自动延迟到下一个月统计中去。</a:t>
            </a:r>
          </a:p>
          <a:p>
            <a:endParaRPr lang="zh-CN" altLang="en-US" dirty="0" smtClean="0"/>
          </a:p>
          <a:p>
            <a:endParaRPr lang="zh-CN" altLang="en-US" dirty="0" smtClean="0"/>
          </a:p>
          <a:p>
            <a:r>
              <a:rPr lang="zh-CN" altLang="en-US" dirty="0" smtClean="0"/>
              <a:t>*供应商配送到货后的签收入库操作</a:t>
            </a:r>
          </a:p>
          <a:p>
            <a:endParaRPr lang="zh-CN" altLang="en-US" dirty="0" smtClean="0"/>
          </a:p>
          <a:p>
            <a:r>
              <a:rPr lang="zh-CN" altLang="en-US" dirty="0" smtClean="0"/>
              <a:t>供应商送货提供订单和配送单，由采购人员人工确认是否订单和送货单以及配送来的货物是否匹配。</a:t>
            </a:r>
          </a:p>
          <a:p>
            <a:endParaRPr lang="zh-CN" altLang="en-US" dirty="0" smtClean="0"/>
          </a:p>
          <a:p>
            <a:r>
              <a:rPr lang="zh-CN" altLang="en-US" dirty="0" smtClean="0"/>
              <a:t>由采购人员在系统中查询订单，调出订单详细信息，具体有哪些采购物品，比如</a:t>
            </a:r>
            <a:r>
              <a:rPr lang="en-US" altLang="zh-CN" dirty="0" smtClean="0"/>
              <a:t>10</a:t>
            </a:r>
            <a:r>
              <a:rPr lang="zh-CN" altLang="en-US" dirty="0" smtClean="0"/>
              <a:t>盒手套，</a:t>
            </a:r>
            <a:r>
              <a:rPr lang="en-US" altLang="zh-CN" dirty="0" smtClean="0"/>
              <a:t>10</a:t>
            </a:r>
            <a:r>
              <a:rPr lang="zh-CN" altLang="en-US" dirty="0" smtClean="0"/>
              <a:t>包口罩等待。</a:t>
            </a:r>
          </a:p>
          <a:p>
            <a:endParaRPr lang="zh-CN" altLang="en-US" dirty="0" smtClean="0"/>
          </a:p>
          <a:p>
            <a:r>
              <a:rPr lang="zh-CN" altLang="en-US" dirty="0" smtClean="0"/>
              <a:t>如果匹配，则可以全选采购条目，点击“生成入库单”，转为入库单。</a:t>
            </a:r>
          </a:p>
          <a:p>
            <a:endParaRPr lang="zh-CN" altLang="en-US" dirty="0" smtClean="0"/>
          </a:p>
          <a:p>
            <a:r>
              <a:rPr lang="zh-CN" altLang="en-US" dirty="0" smtClean="0"/>
              <a:t>如果不匹配，比如订单上是</a:t>
            </a:r>
            <a:r>
              <a:rPr lang="en-US" altLang="zh-CN" dirty="0" smtClean="0"/>
              <a:t>10</a:t>
            </a:r>
            <a:r>
              <a:rPr lang="zh-CN" altLang="en-US" dirty="0" smtClean="0"/>
              <a:t>盒手套</a:t>
            </a:r>
            <a:r>
              <a:rPr lang="en-US" altLang="zh-CN" dirty="0" smtClean="0"/>
              <a:t>+50</a:t>
            </a:r>
            <a:r>
              <a:rPr lang="zh-CN" altLang="en-US" dirty="0" smtClean="0"/>
              <a:t>盒口罩</a:t>
            </a:r>
            <a:r>
              <a:rPr lang="en-US" altLang="zh-CN" dirty="0" smtClean="0"/>
              <a:t>+20</a:t>
            </a:r>
            <a:r>
              <a:rPr lang="zh-CN" altLang="en-US" dirty="0" smtClean="0"/>
              <a:t>包滴管。</a:t>
            </a:r>
          </a:p>
          <a:p>
            <a:r>
              <a:rPr lang="zh-CN" altLang="en-US" dirty="0" smtClean="0"/>
              <a:t>送货</a:t>
            </a:r>
            <a:r>
              <a:rPr lang="en-US" altLang="zh-CN" dirty="0" smtClean="0"/>
              <a:t>10</a:t>
            </a:r>
            <a:r>
              <a:rPr lang="zh-CN" altLang="en-US" dirty="0" smtClean="0"/>
              <a:t>盒手套</a:t>
            </a:r>
            <a:r>
              <a:rPr lang="en-US" altLang="zh-CN" dirty="0" smtClean="0"/>
              <a:t>+50</a:t>
            </a:r>
            <a:r>
              <a:rPr lang="zh-CN" altLang="en-US" dirty="0" smtClean="0"/>
              <a:t>盒口罩</a:t>
            </a:r>
          </a:p>
          <a:p>
            <a:r>
              <a:rPr lang="zh-CN" altLang="en-US" dirty="0" smtClean="0"/>
              <a:t>少了滴管</a:t>
            </a:r>
          </a:p>
          <a:p>
            <a:r>
              <a:rPr lang="zh-CN" altLang="en-US" dirty="0" smtClean="0"/>
              <a:t>这个时候就不能够自动将订单自动转化为入库单</a:t>
            </a:r>
          </a:p>
          <a:p>
            <a:endParaRPr lang="zh-CN" altLang="en-US" dirty="0" smtClean="0"/>
          </a:p>
          <a:p>
            <a:r>
              <a:rPr lang="zh-CN" altLang="en-US" dirty="0" smtClean="0"/>
              <a:t>那订单内容做成活动选项，有单选和全选入库，给入库人二次审核，这里要如果做得复杂一点，就是要做成在订单调出后，选择性的勾住几项到货的条目，可以确认签收入库后，然后点击“入库”生成入库单。</a:t>
            </a:r>
          </a:p>
          <a:p>
            <a:endParaRPr lang="zh-CN" altLang="en-US" dirty="0" smtClean="0"/>
          </a:p>
          <a:p>
            <a:r>
              <a:rPr lang="zh-CN" altLang="en-US" dirty="0" smtClean="0"/>
              <a:t>签收人全部是采购人员</a:t>
            </a:r>
          </a:p>
          <a:p>
            <a:r>
              <a:rPr lang="zh-CN" altLang="en-US" dirty="0" smtClean="0"/>
              <a:t>他们都是采购人员确认收货，入库</a:t>
            </a:r>
          </a:p>
          <a:p>
            <a:r>
              <a:rPr lang="zh-CN" altLang="en-US" dirty="0" smtClean="0"/>
              <a:t>然后把东西给实验人员</a:t>
            </a:r>
          </a:p>
          <a:p>
            <a:endParaRPr lang="zh-CN" altLang="en-US" dirty="0" smtClean="0"/>
          </a:p>
          <a:p>
            <a:r>
              <a:rPr lang="zh-CN" altLang="en-US" dirty="0" smtClean="0"/>
              <a:t>入库单根据订单以及配送单和实际到货条目生成，在入库单制定界面此处增加分配仓库选项，比如仓库</a:t>
            </a:r>
            <a:r>
              <a:rPr lang="en-US" altLang="zh-CN" dirty="0" smtClean="0"/>
              <a:t>A</a:t>
            </a:r>
            <a:r>
              <a:rPr lang="zh-CN" altLang="en-US" dirty="0" smtClean="0"/>
              <a:t>，仓库</a:t>
            </a:r>
            <a:r>
              <a:rPr lang="en-US" altLang="zh-CN" dirty="0" smtClean="0"/>
              <a:t>B</a:t>
            </a:r>
            <a:r>
              <a:rPr lang="zh-CN" altLang="en-US" dirty="0" smtClean="0"/>
              <a:t>，</a:t>
            </a:r>
            <a:r>
              <a:rPr lang="en-US" altLang="zh-CN" dirty="0" smtClean="0"/>
              <a:t>C</a:t>
            </a:r>
            <a:r>
              <a:rPr lang="zh-CN" altLang="en-US" dirty="0" smtClean="0"/>
              <a:t>，可以供采购人员选择，可以让采购自己制定仓库名称和仓库库存位置。再增加一个订单相对应的发票信息。</a:t>
            </a:r>
          </a:p>
          <a:p>
            <a:r>
              <a:rPr lang="zh-CN" altLang="en-US" dirty="0" smtClean="0"/>
              <a:t>由采购填写发票信息状态，比如“收到”（同时需要写入发票号码）</a:t>
            </a:r>
          </a:p>
          <a:p>
            <a:r>
              <a:rPr lang="zh-CN" altLang="en-US" dirty="0" smtClean="0"/>
              <a:t>“未收到”</a:t>
            </a:r>
          </a:p>
          <a:p>
            <a:r>
              <a:rPr lang="zh-CN" altLang="en-US" dirty="0" smtClean="0"/>
              <a:t>“已审批”</a:t>
            </a:r>
          </a:p>
          <a:p>
            <a:endParaRPr lang="zh-CN" altLang="en-US" dirty="0" smtClean="0"/>
          </a:p>
          <a:p>
            <a:endParaRPr lang="zh-CN" altLang="en-US" dirty="0" smtClean="0"/>
          </a:p>
          <a:p>
            <a:r>
              <a:rPr lang="zh-CN" altLang="en-US" dirty="0" smtClean="0"/>
              <a:t>因为发票并不是和货物一起到，有时候一起到，有时候发票先到，有时候发票晚到</a:t>
            </a:r>
          </a:p>
          <a:p>
            <a:r>
              <a:rPr lang="zh-CN" altLang="en-US" dirty="0" smtClean="0"/>
              <a:t>所以要标注发票的状态。</a:t>
            </a:r>
          </a:p>
          <a:p>
            <a:r>
              <a:rPr lang="zh-CN" altLang="en-US" dirty="0" smtClean="0"/>
              <a:t>这是国企的仓库管理办法</a:t>
            </a:r>
          </a:p>
          <a:p>
            <a:endParaRPr lang="zh-CN" altLang="en-US" dirty="0" smtClean="0"/>
          </a:p>
          <a:p>
            <a:r>
              <a:rPr lang="zh-CN" altLang="en-US" dirty="0" smtClean="0"/>
              <a:t>采购在统计季度或者月度入库信息的时候只要根据发票状态选择入库单，“收到发票”，或者是“已经交给财务”，筛选入库信息</a:t>
            </a:r>
          </a:p>
          <a:p>
            <a:r>
              <a:rPr lang="zh-CN" altLang="en-US" dirty="0" smtClean="0"/>
              <a:t>因为就算入库，发票没有，或者发票没有到财务处确认，都没有入账，不入账就不能算作账面入库。</a:t>
            </a:r>
          </a:p>
          <a:p>
            <a:endParaRPr lang="zh-CN" altLang="en-US" dirty="0" smtClean="0"/>
          </a:p>
          <a:p>
            <a:r>
              <a:rPr lang="zh-CN" altLang="en-US" dirty="0" smtClean="0"/>
              <a:t>实际上账目的入库时间要按照发票是否到了，不然发票没到，就不算入库。</a:t>
            </a:r>
          </a:p>
          <a:p>
            <a:endParaRPr lang="zh-CN" altLang="en-US" dirty="0" smtClean="0"/>
          </a:p>
          <a:p>
            <a:r>
              <a:rPr lang="zh-CN" altLang="en-US" dirty="0" smtClean="0"/>
              <a:t>比如这个月我们采购了</a:t>
            </a:r>
            <a:r>
              <a:rPr lang="en-US" altLang="zh-CN" dirty="0" smtClean="0"/>
              <a:t>10</a:t>
            </a:r>
            <a:r>
              <a:rPr lang="zh-CN" altLang="en-US" dirty="0" smtClean="0"/>
              <a:t>盒手套</a:t>
            </a:r>
            <a:r>
              <a:rPr lang="en-US" altLang="zh-CN" dirty="0" smtClean="0"/>
              <a:t>+50</a:t>
            </a:r>
            <a:r>
              <a:rPr lang="zh-CN" altLang="en-US" dirty="0" smtClean="0"/>
              <a:t>盒口罩</a:t>
            </a:r>
            <a:r>
              <a:rPr lang="en-US" altLang="zh-CN" dirty="0" smtClean="0"/>
              <a:t>+20</a:t>
            </a:r>
            <a:r>
              <a:rPr lang="zh-CN" altLang="en-US" dirty="0" smtClean="0"/>
              <a:t>包滴管，发票这个月没到，这个入库单就不能算在这个月。如若下个月发票到了，并给了财务，才能算在下个月。</a:t>
            </a:r>
          </a:p>
          <a:p>
            <a:endParaRPr lang="zh-CN" altLang="en-US" dirty="0" smtClean="0"/>
          </a:p>
          <a:p>
            <a:r>
              <a:rPr lang="zh-CN" altLang="en-US" dirty="0" smtClean="0"/>
              <a:t>入库单最终生成日期应该和发票给财务确认“已审批”状态的同一个月。</a:t>
            </a:r>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3BCBAF28-9A31-4FF2-8D8D-29EB650D8225}" type="slidenum">
              <a:rPr lang="zh-CN" altLang="en-US" smtClean="0"/>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a:p>
            <a:r>
              <a:rPr lang="zh-CN" altLang="en-US" dirty="0" smtClean="0"/>
              <a:t>入库管理</a:t>
            </a:r>
          </a:p>
          <a:p>
            <a:endParaRPr lang="zh-CN" altLang="en-US" dirty="0" smtClean="0"/>
          </a:p>
          <a:p>
            <a:r>
              <a:rPr lang="zh-CN" altLang="en-US" dirty="0" smtClean="0"/>
              <a:t>在订单到货后，根据订单自动生成入库单。</a:t>
            </a:r>
          </a:p>
          <a:p>
            <a:endParaRPr lang="zh-CN" altLang="en-US" dirty="0" smtClean="0"/>
          </a:p>
          <a:p>
            <a:r>
              <a:rPr lang="zh-CN" altLang="en-US" dirty="0" smtClean="0"/>
              <a:t>具备入库查询，查看哪个部门或课题组的使用情况，涉及每个部门或课题组的成本情况。</a:t>
            </a:r>
          </a:p>
          <a:p>
            <a:endParaRPr lang="zh-CN" altLang="en-US" dirty="0" smtClean="0"/>
          </a:p>
          <a:p>
            <a:r>
              <a:rPr lang="zh-CN" altLang="en-US" dirty="0" smtClean="0"/>
              <a:t>需要做一个与发票的关联，即如果发票和送货单同时送达，就要输入发票号码。发票没有送到，需要在入库单部分标注未到。</a:t>
            </a:r>
          </a:p>
          <a:p>
            <a:endParaRPr lang="zh-CN" altLang="en-US" dirty="0" smtClean="0"/>
          </a:p>
          <a:p>
            <a:r>
              <a:rPr lang="zh-CN" altLang="en-US" dirty="0" smtClean="0"/>
              <a:t>入库单可以编辑管理，管理送货单匹配的发票。</a:t>
            </a:r>
          </a:p>
          <a:p>
            <a:endParaRPr lang="zh-CN" altLang="en-US" dirty="0" smtClean="0"/>
          </a:p>
          <a:p>
            <a:r>
              <a:rPr lang="zh-CN" altLang="en-US" dirty="0" smtClean="0"/>
              <a:t>值得注意的两个问题：</a:t>
            </a:r>
            <a:r>
              <a:rPr lang="en-US" altLang="zh-CN" dirty="0" smtClean="0"/>
              <a:t>1</a:t>
            </a:r>
            <a:r>
              <a:rPr lang="zh-CN" altLang="en-US" dirty="0" smtClean="0"/>
              <a:t>）入库单需要输入发票信息，包括发票号码以及金额，发票实际票面金额和物料成本金额。前者是发票票面金额，后者是实际发票票面金额扣去增值税（抵扣后）金额。</a:t>
            </a:r>
          </a:p>
          <a:p>
            <a:r>
              <a:rPr lang="en-US" altLang="zh-CN" dirty="0" smtClean="0"/>
              <a:t>2</a:t>
            </a:r>
            <a:r>
              <a:rPr lang="zh-CN" altLang="en-US" dirty="0" smtClean="0"/>
              <a:t>）在财务未审批的（或者财务未放款）的入库单统计需自动延迟到下一个月统计中去。</a:t>
            </a:r>
          </a:p>
          <a:p>
            <a:endParaRPr lang="zh-CN" altLang="en-US" dirty="0" smtClean="0"/>
          </a:p>
          <a:p>
            <a:endParaRPr lang="zh-CN" altLang="en-US" dirty="0" smtClean="0"/>
          </a:p>
          <a:p>
            <a:r>
              <a:rPr lang="zh-CN" altLang="en-US" dirty="0" smtClean="0"/>
              <a:t>*供应商配送到货后的签收入库操作</a:t>
            </a:r>
          </a:p>
          <a:p>
            <a:endParaRPr lang="zh-CN" altLang="en-US" dirty="0" smtClean="0"/>
          </a:p>
          <a:p>
            <a:r>
              <a:rPr lang="zh-CN" altLang="en-US" dirty="0" smtClean="0"/>
              <a:t>供应商送货提供订单和配送单，由采购人员人工确认是否订单和送货单以及配送来的货物是否匹配。</a:t>
            </a:r>
          </a:p>
          <a:p>
            <a:endParaRPr lang="zh-CN" altLang="en-US" dirty="0" smtClean="0"/>
          </a:p>
          <a:p>
            <a:r>
              <a:rPr lang="zh-CN" altLang="en-US" dirty="0" smtClean="0"/>
              <a:t>由采购人员在系统中查询订单，调出订单详细信息，具体有哪些采购物品，比如</a:t>
            </a:r>
            <a:r>
              <a:rPr lang="en-US" altLang="zh-CN" dirty="0" smtClean="0"/>
              <a:t>10</a:t>
            </a:r>
            <a:r>
              <a:rPr lang="zh-CN" altLang="en-US" dirty="0" smtClean="0"/>
              <a:t>盒手套，</a:t>
            </a:r>
            <a:r>
              <a:rPr lang="en-US" altLang="zh-CN" dirty="0" smtClean="0"/>
              <a:t>10</a:t>
            </a:r>
            <a:r>
              <a:rPr lang="zh-CN" altLang="en-US" dirty="0" smtClean="0"/>
              <a:t>包口罩等待。</a:t>
            </a:r>
          </a:p>
          <a:p>
            <a:endParaRPr lang="zh-CN" altLang="en-US" dirty="0" smtClean="0"/>
          </a:p>
          <a:p>
            <a:r>
              <a:rPr lang="zh-CN" altLang="en-US" dirty="0" smtClean="0"/>
              <a:t>如果匹配，则可以全选采购条目，点击“生成入库单”，转为入库单。</a:t>
            </a:r>
          </a:p>
          <a:p>
            <a:endParaRPr lang="zh-CN" altLang="en-US" dirty="0" smtClean="0"/>
          </a:p>
          <a:p>
            <a:r>
              <a:rPr lang="zh-CN" altLang="en-US" dirty="0" smtClean="0"/>
              <a:t>如果不匹配，比如订单上是</a:t>
            </a:r>
            <a:r>
              <a:rPr lang="en-US" altLang="zh-CN" dirty="0" smtClean="0"/>
              <a:t>10</a:t>
            </a:r>
            <a:r>
              <a:rPr lang="zh-CN" altLang="en-US" dirty="0" smtClean="0"/>
              <a:t>盒手套</a:t>
            </a:r>
            <a:r>
              <a:rPr lang="en-US" altLang="zh-CN" dirty="0" smtClean="0"/>
              <a:t>+50</a:t>
            </a:r>
            <a:r>
              <a:rPr lang="zh-CN" altLang="en-US" dirty="0" smtClean="0"/>
              <a:t>盒口罩</a:t>
            </a:r>
            <a:r>
              <a:rPr lang="en-US" altLang="zh-CN" dirty="0" smtClean="0"/>
              <a:t>+20</a:t>
            </a:r>
            <a:r>
              <a:rPr lang="zh-CN" altLang="en-US" dirty="0" smtClean="0"/>
              <a:t>包滴管。</a:t>
            </a:r>
          </a:p>
          <a:p>
            <a:r>
              <a:rPr lang="zh-CN" altLang="en-US" dirty="0" smtClean="0"/>
              <a:t>送货</a:t>
            </a:r>
            <a:r>
              <a:rPr lang="en-US" altLang="zh-CN" dirty="0" smtClean="0"/>
              <a:t>10</a:t>
            </a:r>
            <a:r>
              <a:rPr lang="zh-CN" altLang="en-US" dirty="0" smtClean="0"/>
              <a:t>盒手套</a:t>
            </a:r>
            <a:r>
              <a:rPr lang="en-US" altLang="zh-CN" dirty="0" smtClean="0"/>
              <a:t>+50</a:t>
            </a:r>
            <a:r>
              <a:rPr lang="zh-CN" altLang="en-US" dirty="0" smtClean="0"/>
              <a:t>盒口罩</a:t>
            </a:r>
          </a:p>
          <a:p>
            <a:r>
              <a:rPr lang="zh-CN" altLang="en-US" dirty="0" smtClean="0"/>
              <a:t>少了滴管</a:t>
            </a:r>
          </a:p>
          <a:p>
            <a:r>
              <a:rPr lang="zh-CN" altLang="en-US" dirty="0" smtClean="0"/>
              <a:t>这个时候就不能够自动将订单自动转化为入库单</a:t>
            </a:r>
          </a:p>
          <a:p>
            <a:endParaRPr lang="zh-CN" altLang="en-US" dirty="0" smtClean="0"/>
          </a:p>
          <a:p>
            <a:r>
              <a:rPr lang="zh-CN" altLang="en-US" dirty="0" smtClean="0"/>
              <a:t>那订单内容做成活动选项，有单选和全选入库，给入库人二次审核，这里要如果做得复杂一点，就是要做成在订单调出后，选择性的勾住几项到货的条目，可以确认签收入库后，然后点击“入库”生成入库单。</a:t>
            </a:r>
          </a:p>
          <a:p>
            <a:endParaRPr lang="zh-CN" altLang="en-US" dirty="0" smtClean="0"/>
          </a:p>
          <a:p>
            <a:r>
              <a:rPr lang="zh-CN" altLang="en-US" dirty="0" smtClean="0"/>
              <a:t>签收人全部是采购人员</a:t>
            </a:r>
          </a:p>
          <a:p>
            <a:r>
              <a:rPr lang="zh-CN" altLang="en-US" dirty="0" smtClean="0"/>
              <a:t>他们都是采购人员确认收货，入库</a:t>
            </a:r>
          </a:p>
          <a:p>
            <a:r>
              <a:rPr lang="zh-CN" altLang="en-US" dirty="0" smtClean="0"/>
              <a:t>然后把东西给实验人员</a:t>
            </a:r>
          </a:p>
          <a:p>
            <a:endParaRPr lang="zh-CN" altLang="en-US" dirty="0" smtClean="0"/>
          </a:p>
          <a:p>
            <a:r>
              <a:rPr lang="zh-CN" altLang="en-US" dirty="0" smtClean="0"/>
              <a:t>入库单根据订单以及配送单和实际到货条目生成，在入库单制定界面此处增加分配仓库选项，比如仓库</a:t>
            </a:r>
            <a:r>
              <a:rPr lang="en-US" altLang="zh-CN" dirty="0" smtClean="0"/>
              <a:t>A</a:t>
            </a:r>
            <a:r>
              <a:rPr lang="zh-CN" altLang="en-US" dirty="0" smtClean="0"/>
              <a:t>，仓库</a:t>
            </a:r>
            <a:r>
              <a:rPr lang="en-US" altLang="zh-CN" dirty="0" smtClean="0"/>
              <a:t>B</a:t>
            </a:r>
            <a:r>
              <a:rPr lang="zh-CN" altLang="en-US" dirty="0" smtClean="0"/>
              <a:t>，</a:t>
            </a:r>
            <a:r>
              <a:rPr lang="en-US" altLang="zh-CN" dirty="0" smtClean="0"/>
              <a:t>C</a:t>
            </a:r>
            <a:r>
              <a:rPr lang="zh-CN" altLang="en-US" dirty="0" smtClean="0"/>
              <a:t>，可以供采购人员选择，可以让采购自己制定仓库名称和仓库库存位置。再增加一个订单相对应的发票信息。</a:t>
            </a:r>
          </a:p>
          <a:p>
            <a:r>
              <a:rPr lang="zh-CN" altLang="en-US" dirty="0" smtClean="0"/>
              <a:t>由采购填写发票信息状态，比如“收到”（同时需要写入发票号码和金额）</a:t>
            </a:r>
          </a:p>
          <a:p>
            <a:r>
              <a:rPr lang="zh-CN" altLang="en-US" dirty="0" smtClean="0"/>
              <a:t>“未收到”</a:t>
            </a:r>
          </a:p>
          <a:p>
            <a:r>
              <a:rPr lang="zh-CN" altLang="en-US" dirty="0" smtClean="0"/>
              <a:t>“已审批”</a:t>
            </a:r>
          </a:p>
          <a:p>
            <a:endParaRPr lang="zh-CN" altLang="en-US" dirty="0" smtClean="0"/>
          </a:p>
          <a:p>
            <a:endParaRPr lang="zh-CN" altLang="en-US" dirty="0" smtClean="0"/>
          </a:p>
          <a:p>
            <a:r>
              <a:rPr lang="zh-CN" altLang="en-US" dirty="0" smtClean="0"/>
              <a:t>因为发票并不是和货物一起到，有时候一起到，有时候发票先到，有时候发票晚到</a:t>
            </a:r>
          </a:p>
          <a:p>
            <a:r>
              <a:rPr lang="zh-CN" altLang="en-US" dirty="0" smtClean="0"/>
              <a:t>所以要标注发票的状态。</a:t>
            </a:r>
          </a:p>
          <a:p>
            <a:r>
              <a:rPr lang="zh-CN" altLang="en-US" dirty="0" smtClean="0"/>
              <a:t>这是国企的仓库管理办法</a:t>
            </a:r>
          </a:p>
          <a:p>
            <a:endParaRPr lang="zh-CN" altLang="en-US" dirty="0" smtClean="0"/>
          </a:p>
          <a:p>
            <a:r>
              <a:rPr lang="zh-CN" altLang="en-US" dirty="0" smtClean="0"/>
              <a:t>采购在统计季度或者月度入库信息的时候只要根据发票状态选择入库单，“收到发票”，或者是“已经交给财务”，筛选入库信息</a:t>
            </a:r>
          </a:p>
          <a:p>
            <a:r>
              <a:rPr lang="zh-CN" altLang="en-US" dirty="0" smtClean="0"/>
              <a:t>因为就算入库，发票没有，或者发票没有到财务处确认，都没有入账，不入账就不能算作账面入库。</a:t>
            </a:r>
          </a:p>
          <a:p>
            <a:endParaRPr lang="zh-CN" altLang="en-US" dirty="0" smtClean="0"/>
          </a:p>
          <a:p>
            <a:r>
              <a:rPr lang="zh-CN" altLang="en-US" dirty="0" smtClean="0"/>
              <a:t>实际上账目的入库时间要按照发票是否到了，不然发票没到，就不算入库。</a:t>
            </a:r>
          </a:p>
          <a:p>
            <a:endParaRPr lang="zh-CN" altLang="en-US" dirty="0" smtClean="0"/>
          </a:p>
          <a:p>
            <a:r>
              <a:rPr lang="zh-CN" altLang="en-US" dirty="0" smtClean="0"/>
              <a:t>比如这个月我们采购了</a:t>
            </a:r>
            <a:r>
              <a:rPr lang="en-US" altLang="zh-CN" dirty="0" smtClean="0"/>
              <a:t>10</a:t>
            </a:r>
            <a:r>
              <a:rPr lang="zh-CN" altLang="en-US" dirty="0" smtClean="0"/>
              <a:t>盒手套</a:t>
            </a:r>
            <a:r>
              <a:rPr lang="en-US" altLang="zh-CN" dirty="0" smtClean="0"/>
              <a:t>+50</a:t>
            </a:r>
            <a:r>
              <a:rPr lang="zh-CN" altLang="en-US" dirty="0" smtClean="0"/>
              <a:t>盒口罩</a:t>
            </a:r>
            <a:r>
              <a:rPr lang="en-US" altLang="zh-CN" dirty="0" smtClean="0"/>
              <a:t>+20</a:t>
            </a:r>
            <a:r>
              <a:rPr lang="zh-CN" altLang="en-US" dirty="0" smtClean="0"/>
              <a:t>包滴管，发票这个月没到，这个入库单就不能算在这个月。如若下个月发票到了，并给了财务，才能算在下个月。</a:t>
            </a:r>
          </a:p>
          <a:p>
            <a:endParaRPr lang="zh-CN" altLang="en-US" dirty="0" smtClean="0"/>
          </a:p>
          <a:p>
            <a:r>
              <a:rPr lang="zh-CN" altLang="en-US" dirty="0" smtClean="0"/>
              <a:t>入库单最终生成日期应该和发票给财务确认的同一个月。</a:t>
            </a:r>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3BCBAF28-9A31-4FF2-8D8D-29EB650D8225}" type="slidenum">
              <a:rPr lang="zh-CN" altLang="en-US" smtClean="0"/>
              <a:pPr/>
              <a:t>17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检索（查询）界面</a:t>
            </a:r>
            <a:endParaRPr lang="en-US" altLang="zh-CN" dirty="0" smtClean="0"/>
          </a:p>
          <a:p>
            <a:endParaRPr lang="en-US" altLang="zh-CN" dirty="0" smtClean="0"/>
          </a:p>
          <a:p>
            <a:r>
              <a:rPr lang="zh-CN" altLang="en-US" dirty="0" smtClean="0"/>
              <a:t>左侧导航栏可以收起</a:t>
            </a:r>
            <a:endParaRPr lang="zh-CN" altLang="en-US" dirty="0"/>
          </a:p>
        </p:txBody>
      </p:sp>
      <p:sp>
        <p:nvSpPr>
          <p:cNvPr id="4" name="灯片编号占位符 3"/>
          <p:cNvSpPr>
            <a:spLocks noGrp="1"/>
          </p:cNvSpPr>
          <p:nvPr>
            <p:ph type="sldNum" sz="quarter" idx="10"/>
          </p:nvPr>
        </p:nvSpPr>
        <p:spPr/>
        <p:txBody>
          <a:bodyPr/>
          <a:lstStyle/>
          <a:p>
            <a:fld id="{3BCBAF28-9A31-4FF2-8D8D-29EB650D8225}"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用户管理</a:t>
            </a:r>
            <a:r>
              <a:rPr lang="en-US" altLang="zh-CN" dirty="0" smtClean="0"/>
              <a:t>-</a:t>
            </a:r>
            <a:r>
              <a:rPr lang="zh-CN" altLang="en-US" dirty="0" smtClean="0"/>
              <a:t>用户信息管理界面</a:t>
            </a:r>
            <a:endParaRPr lang="en-US" altLang="zh-CN" dirty="0" smtClean="0"/>
          </a:p>
          <a:p>
            <a:endParaRPr lang="en-US" altLang="zh-CN" dirty="0" smtClean="0"/>
          </a:p>
          <a:p>
            <a:r>
              <a:rPr lang="zh-CN" altLang="en-US" dirty="0" smtClean="0"/>
              <a:t>添加用户，新增加一个客户需要新开设一系列账户</a:t>
            </a:r>
            <a:endParaRPr lang="en-US" altLang="zh-CN" dirty="0" smtClean="0"/>
          </a:p>
          <a:p>
            <a:r>
              <a:rPr lang="zh-CN" altLang="en-US" dirty="0" smtClean="0"/>
              <a:t>可以设置一个初始账户，用户名给定后一般不更改，通常都是组内某个人负责申购，如果大家都可以使用这个账户。这个就是公共申购账户，那么就设置成</a:t>
            </a:r>
            <a:r>
              <a:rPr lang="en-US" altLang="zh-CN" dirty="0" smtClean="0"/>
              <a:t>sh111</a:t>
            </a:r>
            <a:r>
              <a:rPr lang="zh-CN" altLang="en-US" dirty="0" smtClean="0"/>
              <a:t>之类的</a:t>
            </a:r>
            <a:endParaRPr lang="en-US" altLang="zh-CN" dirty="0" smtClean="0"/>
          </a:p>
          <a:p>
            <a:r>
              <a:rPr lang="zh-CN" altLang="en-US" dirty="0" smtClean="0"/>
              <a:t>如果客户公司更换了申购人也不会有影响。可以根据客户需要更改用户名。设定初始密码，如果出现密码遗忘的问题</a:t>
            </a:r>
            <a:endParaRPr lang="en-US" altLang="zh-CN" dirty="0" smtClean="0"/>
          </a:p>
          <a:p>
            <a:endParaRPr lang="en-US" altLang="zh-CN" dirty="0" smtClean="0"/>
          </a:p>
          <a:p>
            <a:r>
              <a:rPr lang="zh-CN" altLang="en-US" dirty="0" smtClean="0"/>
              <a:t>公共账户的一个问题就是没有办法固定邮箱。所有的反馈信息，通知采购或者被驳回都没有办法提醒到个人。</a:t>
            </a:r>
            <a:endParaRPr lang="en-US" altLang="zh-CN" dirty="0" smtClean="0"/>
          </a:p>
          <a:p>
            <a:r>
              <a:rPr lang="zh-CN" altLang="en-US" dirty="0" smtClean="0"/>
              <a:t>建议还是指定课题组内某一个固定人员，这样采购信息被驳回或者有什么通知可以直接给到申购人提醒。</a:t>
            </a:r>
            <a:endParaRPr lang="en-US" altLang="zh-CN" dirty="0" smtClean="0"/>
          </a:p>
          <a:p>
            <a:endParaRPr lang="en-US" altLang="zh-CN" dirty="0" smtClean="0"/>
          </a:p>
          <a:p>
            <a:r>
              <a:rPr lang="zh-CN" altLang="en-US" dirty="0" smtClean="0"/>
              <a:t>免费客户提供两个申购人账户</a:t>
            </a:r>
            <a:endParaRPr lang="en-US" altLang="zh-CN" dirty="0" smtClean="0"/>
          </a:p>
          <a:p>
            <a:r>
              <a:rPr lang="zh-CN" altLang="en-US" dirty="0" smtClean="0"/>
              <a:t>按照金额权限设置三级审批制度。</a:t>
            </a:r>
            <a:endParaRPr lang="en-US" altLang="zh-CN" dirty="0" smtClean="0"/>
          </a:p>
          <a:p>
            <a:endParaRPr lang="en-US" altLang="zh-CN" dirty="0" smtClean="0"/>
          </a:p>
          <a:p>
            <a:r>
              <a:rPr lang="zh-CN" altLang="en-US" dirty="0" smtClean="0"/>
              <a:t>采购部账户免费客户提供两个采购部账户，根据情况为了争取采购部的配合可以提供更多的采购部账户。</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3BCBAF28-9A31-4FF2-8D8D-29EB650D8225}"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供应商管理是一个核心管理问题</a:t>
            </a:r>
            <a:endParaRPr lang="en-US" altLang="zh-CN" dirty="0" smtClean="0"/>
          </a:p>
          <a:p>
            <a:endParaRPr lang="en-US" altLang="zh-CN" dirty="0" smtClean="0"/>
          </a:p>
          <a:p>
            <a:r>
              <a:rPr lang="zh-CN" altLang="en-US" dirty="0" smtClean="0"/>
              <a:t>不同供应商的资质要审核以外，需要提供一些资质的证明，比如销售许可等等。</a:t>
            </a:r>
            <a:endParaRPr lang="en-US" altLang="zh-CN" dirty="0" smtClean="0"/>
          </a:p>
          <a:p>
            <a:endParaRPr lang="en-US" altLang="zh-CN" dirty="0" smtClean="0"/>
          </a:p>
          <a:p>
            <a:r>
              <a:rPr lang="zh-CN" altLang="en-US" dirty="0" smtClean="0"/>
              <a:t>我们不断会推出新的供应商，一些不合格的供应商及时淘汰。</a:t>
            </a:r>
            <a:endParaRPr lang="en-US" altLang="zh-CN" dirty="0" smtClean="0"/>
          </a:p>
          <a:p>
            <a:endParaRPr lang="en-US" altLang="zh-CN" dirty="0" smtClean="0"/>
          </a:p>
          <a:p>
            <a:r>
              <a:rPr lang="zh-CN" altLang="en-US" dirty="0" smtClean="0"/>
              <a:t>有些情况下我们希望把供应商的目录断开，即公司客户无法检索此供应商的目录，但是我们平台上仍然保留此公司的信息，并不是在供应商修改部分将其全部删除。</a:t>
            </a:r>
            <a:endParaRPr lang="en-US" altLang="zh-CN" dirty="0" smtClean="0"/>
          </a:p>
          <a:p>
            <a:endParaRPr lang="en-US" altLang="zh-CN" dirty="0" smtClean="0"/>
          </a:p>
          <a:p>
            <a:r>
              <a:rPr lang="zh-CN" altLang="en-US" dirty="0" smtClean="0"/>
              <a:t>供应商增加界面我现在也想不到更好的，暂时就是这样。</a:t>
            </a:r>
            <a:endParaRPr lang="en-US" altLang="zh-CN" dirty="0" smtClean="0"/>
          </a:p>
          <a:p>
            <a:endParaRPr lang="en-US" altLang="zh-CN" dirty="0" smtClean="0"/>
          </a:p>
          <a:p>
            <a:r>
              <a:rPr lang="zh-CN" altLang="en-US" dirty="0" smtClean="0"/>
              <a:t>要输入供应商的订购邮箱地址，询价邮箱地址，包括各自的电话，平台的采购订单邮件会直接发送到供应商接受订购或者询价的信箱中。</a:t>
            </a:r>
            <a:endParaRPr lang="zh-CN" altLang="en-US" dirty="0"/>
          </a:p>
        </p:txBody>
      </p:sp>
      <p:sp>
        <p:nvSpPr>
          <p:cNvPr id="4" name="灯片编号占位符 3"/>
          <p:cNvSpPr>
            <a:spLocks noGrp="1"/>
          </p:cNvSpPr>
          <p:nvPr>
            <p:ph type="sldNum" sz="quarter" idx="10"/>
          </p:nvPr>
        </p:nvSpPr>
        <p:spPr/>
        <p:txBody>
          <a:bodyPr/>
          <a:lstStyle/>
          <a:p>
            <a:fld id="{3BCBAF28-9A31-4FF2-8D8D-29EB650D8225}"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用户管理</a:t>
            </a:r>
            <a:r>
              <a:rPr lang="en-US" altLang="zh-CN" dirty="0" smtClean="0"/>
              <a:t>-</a:t>
            </a:r>
            <a:r>
              <a:rPr lang="zh-CN" altLang="en-US" dirty="0" smtClean="0"/>
              <a:t>用户信息管理界面</a:t>
            </a:r>
            <a:endParaRPr lang="en-US" altLang="zh-CN" dirty="0" smtClean="0"/>
          </a:p>
          <a:p>
            <a:endParaRPr lang="en-US" altLang="zh-CN" dirty="0" smtClean="0"/>
          </a:p>
          <a:p>
            <a:r>
              <a:rPr lang="zh-CN" altLang="en-US" dirty="0" smtClean="0"/>
              <a:t>在用户第一次使用的时候就会登记用户信息，每个记录可以输入关键字比如公司名字，联系人名字，或者是电话，地址等等，点击查询就可以出现公司所有相关信息。</a:t>
            </a:r>
            <a:endParaRPr lang="en-US" altLang="zh-CN" dirty="0" smtClean="0"/>
          </a:p>
          <a:p>
            <a:r>
              <a:rPr lang="zh-CN" altLang="en-US" dirty="0" smtClean="0"/>
              <a:t>便于平台对客户资料的整理收集。需要设置一个可以将全部或者是符合筛选条件的公司（比如公司地址都是在张江）导入到一个</a:t>
            </a:r>
            <a:r>
              <a:rPr lang="en-US" altLang="zh-CN" dirty="0" smtClean="0"/>
              <a:t>excel</a:t>
            </a:r>
            <a:r>
              <a:rPr lang="zh-CN" altLang="en-US" dirty="0" smtClean="0"/>
              <a:t>表格里面</a:t>
            </a:r>
            <a:endParaRPr lang="en-US" altLang="zh-CN" dirty="0" smtClean="0"/>
          </a:p>
          <a:p>
            <a:r>
              <a:rPr lang="zh-CN" altLang="en-US" dirty="0" smtClean="0"/>
              <a:t>或者是在平台上就可以做一个所有的客户比较。</a:t>
            </a:r>
            <a:endParaRPr lang="zh-CN" altLang="en-US" dirty="0"/>
          </a:p>
        </p:txBody>
      </p:sp>
      <p:sp>
        <p:nvSpPr>
          <p:cNvPr id="4" name="灯片编号占位符 3"/>
          <p:cNvSpPr>
            <a:spLocks noGrp="1"/>
          </p:cNvSpPr>
          <p:nvPr>
            <p:ph type="sldNum" sz="quarter" idx="10"/>
          </p:nvPr>
        </p:nvSpPr>
        <p:spPr/>
        <p:txBody>
          <a:bodyPr/>
          <a:lstStyle/>
          <a:p>
            <a:fld id="{3BCBAF28-9A31-4FF2-8D8D-29EB650D8225}"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检索（查询）界面</a:t>
            </a:r>
            <a:endParaRPr lang="en-US" altLang="zh-CN" dirty="0" smtClean="0"/>
          </a:p>
          <a:p>
            <a:endParaRPr lang="en-US" altLang="zh-CN" dirty="0" smtClean="0"/>
          </a:p>
          <a:p>
            <a:r>
              <a:rPr lang="zh-CN" altLang="en-US" dirty="0" smtClean="0"/>
              <a:t>左侧导航栏可以收起</a:t>
            </a:r>
            <a:endParaRPr lang="zh-CN" altLang="en-US" dirty="0"/>
          </a:p>
        </p:txBody>
      </p:sp>
      <p:sp>
        <p:nvSpPr>
          <p:cNvPr id="4" name="灯片编号占位符 3"/>
          <p:cNvSpPr>
            <a:spLocks noGrp="1"/>
          </p:cNvSpPr>
          <p:nvPr>
            <p:ph type="sldNum" sz="quarter" idx="10"/>
          </p:nvPr>
        </p:nvSpPr>
        <p:spPr/>
        <p:txBody>
          <a:bodyPr/>
          <a:lstStyle/>
          <a:p>
            <a:fld id="{3BCBAF28-9A31-4FF2-8D8D-29EB650D8225}"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检索（查询）界面</a:t>
            </a:r>
            <a:endParaRPr lang="en-US" altLang="zh-CN" dirty="0" smtClean="0"/>
          </a:p>
          <a:p>
            <a:endParaRPr lang="en-US" altLang="zh-CN" dirty="0" smtClean="0"/>
          </a:p>
          <a:p>
            <a:r>
              <a:rPr lang="zh-CN" altLang="en-US" dirty="0" smtClean="0"/>
              <a:t>左侧导航栏可以收起</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）客户信息提交后，跳出一个免责申明的内容，点击同意进入到正式查询界面。客户的信息就留在平台上了。</a:t>
            </a:r>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）我们也需要和客户签署一份保密协议，即我们不会泄露人和客户信息，包括用户名密码，采购信息等等。</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右侧</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系统管理</a:t>
            </a:r>
            <a:r>
              <a:rPr lang="en-US" altLang="zh-CN" dirty="0" smtClean="0"/>
              <a:t>-</a:t>
            </a:r>
            <a:r>
              <a:rPr lang="zh-CN" altLang="en-US" dirty="0" smtClean="0"/>
              <a:t>公司信息修改，可以更改收货人，采购人，付款人等信息。</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修改密码，</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可以更改用户信息</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建议公司信息修改只有一定级别的才可以或者是采购固定人员可以。其他人不能随意修改公司信息，防止送货出现问题。</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3BCBAF28-9A31-4FF2-8D8D-29EB650D8225}"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检索（查询）界面</a:t>
            </a:r>
            <a:endParaRPr lang="en-US" altLang="zh-CN" dirty="0" smtClean="0"/>
          </a:p>
          <a:p>
            <a:endParaRPr lang="en-US" altLang="zh-CN" dirty="0" smtClean="0"/>
          </a:p>
          <a:p>
            <a:r>
              <a:rPr lang="zh-CN" altLang="en-US" dirty="0" smtClean="0"/>
              <a:t>左侧导航栏可以收起</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）客户信息提交后，跳出一个免责申明的内容，点击同意进入到正式查询界面。客户的信息就留在平台上了。</a:t>
            </a:r>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）我们也需要和客户签署一份保密协议，即我们不会泄露人和客户信息，包括用户名密码，采购信息等等。</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右侧</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系统管理</a:t>
            </a:r>
            <a:r>
              <a:rPr lang="en-US" altLang="zh-CN" dirty="0" smtClean="0"/>
              <a:t>-</a:t>
            </a:r>
            <a:r>
              <a:rPr lang="zh-CN" altLang="en-US" dirty="0" smtClean="0"/>
              <a:t>公司信息修改，可以更改收货人，采购人，付款人等信息。</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修改密码，</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可以更改账户的密码</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3BCBAF28-9A31-4FF2-8D8D-29EB650D8225}"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检索（查询）界面</a:t>
            </a:r>
            <a:endParaRPr lang="en-US" altLang="zh-CN" dirty="0" smtClean="0"/>
          </a:p>
          <a:p>
            <a:endParaRPr lang="en-US" altLang="zh-CN" dirty="0" smtClean="0"/>
          </a:p>
          <a:p>
            <a:r>
              <a:rPr lang="zh-CN" altLang="en-US" dirty="0" smtClean="0"/>
              <a:t>左侧导航栏可以收起</a:t>
            </a:r>
            <a:endParaRPr lang="zh-CN" altLang="en-US" dirty="0"/>
          </a:p>
        </p:txBody>
      </p:sp>
      <p:sp>
        <p:nvSpPr>
          <p:cNvPr id="4" name="灯片编号占位符 3"/>
          <p:cNvSpPr>
            <a:spLocks noGrp="1"/>
          </p:cNvSpPr>
          <p:nvPr>
            <p:ph type="sldNum" sz="quarter" idx="10"/>
          </p:nvPr>
        </p:nvSpPr>
        <p:spPr/>
        <p:txBody>
          <a:bodyPr/>
          <a:lstStyle/>
          <a:p>
            <a:fld id="{3BCBAF28-9A31-4FF2-8D8D-29EB650D8225}"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605CF1A-153E-4329-904B-339695F22B1C}" type="datetimeFigureOut">
              <a:rPr lang="zh-CN" altLang="en-US" smtClean="0"/>
              <a:pPr/>
              <a:t>2014-01-22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8E1643-9684-4143-ABDC-58D09883FDE5}"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05CF1A-153E-4329-904B-339695F22B1C}" type="datetimeFigureOut">
              <a:rPr lang="zh-CN" altLang="en-US" smtClean="0"/>
              <a:pPr/>
              <a:t>2014-01-22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8E1643-9684-4143-ABDC-58D09883FDE5}"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05CF1A-153E-4329-904B-339695F22B1C}" type="datetimeFigureOut">
              <a:rPr lang="zh-CN" altLang="en-US" smtClean="0"/>
              <a:pPr/>
              <a:t>2014-01-22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8E1643-9684-4143-ABDC-58D09883FDE5}"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05CF1A-153E-4329-904B-339695F22B1C}" type="datetimeFigureOut">
              <a:rPr lang="zh-CN" altLang="en-US" smtClean="0"/>
              <a:pPr/>
              <a:t>2014-01-22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8E1643-9684-4143-ABDC-58D09883FDE5}"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605CF1A-153E-4329-904B-339695F22B1C}" type="datetimeFigureOut">
              <a:rPr lang="zh-CN" altLang="en-US" smtClean="0"/>
              <a:pPr/>
              <a:t>2014-01-22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8E1643-9684-4143-ABDC-58D09883FDE5}"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605CF1A-153E-4329-904B-339695F22B1C}" type="datetimeFigureOut">
              <a:rPr lang="zh-CN" altLang="en-US" smtClean="0"/>
              <a:pPr/>
              <a:t>2014-01-22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28E1643-9684-4143-ABDC-58D09883FDE5}"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605CF1A-153E-4329-904B-339695F22B1C}" type="datetimeFigureOut">
              <a:rPr lang="zh-CN" altLang="en-US" smtClean="0"/>
              <a:pPr/>
              <a:t>2014-01-22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28E1643-9684-4143-ABDC-58D09883FDE5}"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605CF1A-153E-4329-904B-339695F22B1C}" type="datetimeFigureOut">
              <a:rPr lang="zh-CN" altLang="en-US" smtClean="0"/>
              <a:pPr/>
              <a:t>2014-01-22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28E1643-9684-4143-ABDC-58D09883FDE5}"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605CF1A-153E-4329-904B-339695F22B1C}" type="datetimeFigureOut">
              <a:rPr lang="zh-CN" altLang="en-US" smtClean="0"/>
              <a:pPr/>
              <a:t>2014-01-22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28E1643-9684-4143-ABDC-58D09883FDE5}"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605CF1A-153E-4329-904B-339695F22B1C}" type="datetimeFigureOut">
              <a:rPr lang="zh-CN" altLang="en-US" smtClean="0"/>
              <a:pPr/>
              <a:t>2014-01-22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28E1643-9684-4143-ABDC-58D09883FDE5}"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605CF1A-153E-4329-904B-339695F22B1C}" type="datetimeFigureOut">
              <a:rPr lang="zh-CN" altLang="en-US" smtClean="0"/>
              <a:pPr/>
              <a:t>2014-01-22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28E1643-9684-4143-ABDC-58D09883FDE5}"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05CF1A-153E-4329-904B-339695F22B1C}" type="datetimeFigureOut">
              <a:rPr lang="zh-CN" altLang="en-US" smtClean="0"/>
              <a:pPr/>
              <a:t>2014-01-22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8E1643-9684-4143-ABDC-58D09883FDE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16.xml"/><Relationship Id="rId3" Type="http://schemas.openxmlformats.org/officeDocument/2006/relationships/diagramData" Target="../diagrams/data15.xml"/><Relationship Id="rId7" Type="http://schemas.openxmlformats.org/officeDocument/2006/relationships/diagramData" Target="../diagrams/data16.xml"/><Relationship Id="rId12" Type="http://schemas.microsoft.com/office/2007/relationships/diagramDrawing" Target="../diagrams/drawing16.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Colors" Target="../diagrams/colors15.xml"/><Relationship Id="rId11" Type="http://schemas.microsoft.com/office/2007/relationships/diagramDrawing" Target="../diagrams/drawing15.xml"/><Relationship Id="rId5" Type="http://schemas.openxmlformats.org/officeDocument/2006/relationships/diagramQuickStyle" Target="../diagrams/quickStyle15.xml"/><Relationship Id="rId10" Type="http://schemas.openxmlformats.org/officeDocument/2006/relationships/diagramColors" Target="../diagrams/colors16.xml"/><Relationship Id="rId4" Type="http://schemas.openxmlformats.org/officeDocument/2006/relationships/diagramLayout" Target="../diagrams/layout15.xml"/><Relationship Id="rId9" Type="http://schemas.openxmlformats.org/officeDocument/2006/relationships/diagramQuickStyle" Target="../diagrams/quickStyle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7.xm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19.xml"/><Relationship Id="rId3" Type="http://schemas.openxmlformats.org/officeDocument/2006/relationships/diagramData" Target="../diagrams/data18.xml"/><Relationship Id="rId7" Type="http://schemas.openxmlformats.org/officeDocument/2006/relationships/diagramData" Target="../diagrams/data19.xm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diagramColors" Target="../diagrams/colors18.xml"/><Relationship Id="rId5" Type="http://schemas.openxmlformats.org/officeDocument/2006/relationships/diagramQuickStyle" Target="../diagrams/quickStyle18.xml"/><Relationship Id="rId10" Type="http://schemas.openxmlformats.org/officeDocument/2006/relationships/diagramColors" Target="../diagrams/colors19.xml"/><Relationship Id="rId4" Type="http://schemas.openxmlformats.org/officeDocument/2006/relationships/diagramLayout" Target="../diagrams/layout18.xml"/><Relationship Id="rId9" Type="http://schemas.openxmlformats.org/officeDocument/2006/relationships/diagramQuickStyle" Target="../diagrams/quickStyle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mailto:dfsd@gam.com"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mailto:erer@d.com" TargetMode="Externa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QuickStyle" Target="../diagrams/quickStyle3.xml"/><Relationship Id="rId18" Type="http://schemas.openxmlformats.org/officeDocument/2006/relationships/diagramColors" Target="../diagrams/colors4.xml"/><Relationship Id="rId26" Type="http://schemas.openxmlformats.org/officeDocument/2006/relationships/diagramColors" Target="../diagrams/colors6.xml"/><Relationship Id="rId3" Type="http://schemas.openxmlformats.org/officeDocument/2006/relationships/diagramData" Target="../diagrams/data1.xml"/><Relationship Id="rId21" Type="http://schemas.openxmlformats.org/officeDocument/2006/relationships/diagramQuickStyle" Target="../diagrams/quickStyle5.xml"/><Relationship Id="rId34" Type="http://schemas.microsoft.com/office/2007/relationships/diagramDrawing" Target="../diagrams/drawing5.xml"/><Relationship Id="rId7" Type="http://schemas.openxmlformats.org/officeDocument/2006/relationships/diagramData" Target="../diagrams/data2.xml"/><Relationship Id="rId12" Type="http://schemas.openxmlformats.org/officeDocument/2006/relationships/diagramLayout" Target="../diagrams/layout3.xml"/><Relationship Id="rId17" Type="http://schemas.openxmlformats.org/officeDocument/2006/relationships/diagramQuickStyle" Target="../diagrams/quickStyle4.xml"/><Relationship Id="rId25" Type="http://schemas.openxmlformats.org/officeDocument/2006/relationships/diagramQuickStyle" Target="../diagrams/quickStyle6.xml"/><Relationship Id="rId33" Type="http://schemas.microsoft.com/office/2007/relationships/diagramDrawing" Target="../diagrams/drawing4.xml"/><Relationship Id="rId2" Type="http://schemas.openxmlformats.org/officeDocument/2006/relationships/notesSlide" Target="../notesSlides/notesSlide5.xml"/><Relationship Id="rId16" Type="http://schemas.openxmlformats.org/officeDocument/2006/relationships/diagramLayout" Target="../diagrams/layout4.xml"/><Relationship Id="rId20" Type="http://schemas.openxmlformats.org/officeDocument/2006/relationships/diagramLayout" Target="../diagrams/layout5.xml"/><Relationship Id="rId29" Type="http://schemas.microsoft.com/office/2007/relationships/diagramDrawing" Target="../diagrams/drawing3.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Data" Target="../diagrams/data3.xml"/><Relationship Id="rId24" Type="http://schemas.openxmlformats.org/officeDocument/2006/relationships/diagramLayout" Target="../diagrams/layout6.xml"/><Relationship Id="rId32" Type="http://schemas.microsoft.com/office/2007/relationships/diagramDrawing" Target="../diagrams/drawing6.xml"/><Relationship Id="rId5" Type="http://schemas.openxmlformats.org/officeDocument/2006/relationships/diagramQuickStyle" Target="../diagrams/quickStyle1.xml"/><Relationship Id="rId15" Type="http://schemas.openxmlformats.org/officeDocument/2006/relationships/diagramData" Target="../diagrams/data4.xml"/><Relationship Id="rId23" Type="http://schemas.openxmlformats.org/officeDocument/2006/relationships/diagramData" Target="../diagrams/data6.xml"/><Relationship Id="rId28" Type="http://schemas.microsoft.com/office/2007/relationships/diagramDrawing" Target="../diagrams/drawing2.xml"/><Relationship Id="rId10" Type="http://schemas.openxmlformats.org/officeDocument/2006/relationships/diagramColors" Target="../diagrams/colors2.xml"/><Relationship Id="rId19" Type="http://schemas.openxmlformats.org/officeDocument/2006/relationships/diagramData" Target="../diagrams/data5.xml"/><Relationship Id="rId4" Type="http://schemas.openxmlformats.org/officeDocument/2006/relationships/diagramLayout" Target="../diagrams/layout1.xml"/><Relationship Id="rId9" Type="http://schemas.openxmlformats.org/officeDocument/2006/relationships/diagramQuickStyle" Target="../diagrams/quickStyle2.xml"/><Relationship Id="rId14" Type="http://schemas.openxmlformats.org/officeDocument/2006/relationships/diagramColors" Target="../diagrams/colors3.xml"/><Relationship Id="rId22" Type="http://schemas.openxmlformats.org/officeDocument/2006/relationships/diagramColors" Target="../diagrams/colors5.xml"/><Relationship Id="rId27" Type="http://schemas.microsoft.com/office/2007/relationships/diagramDrawing" Target="../diagrams/drawing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8.xml"/><Relationship Id="rId13" Type="http://schemas.openxmlformats.org/officeDocument/2006/relationships/diagramQuickStyle" Target="../diagrams/quickStyle9.xml"/><Relationship Id="rId18" Type="http://schemas.openxmlformats.org/officeDocument/2006/relationships/diagramColors" Target="../diagrams/colors10.xml"/><Relationship Id="rId26" Type="http://schemas.openxmlformats.org/officeDocument/2006/relationships/diagramColors" Target="../diagrams/colors12.xml"/><Relationship Id="rId3" Type="http://schemas.openxmlformats.org/officeDocument/2006/relationships/diagramData" Target="../diagrams/data7.xml"/><Relationship Id="rId21" Type="http://schemas.openxmlformats.org/officeDocument/2006/relationships/diagramQuickStyle" Target="../diagrams/quickStyle11.xml"/><Relationship Id="rId34" Type="http://schemas.microsoft.com/office/2007/relationships/diagramDrawing" Target="../diagrams/drawing11.xml"/><Relationship Id="rId7" Type="http://schemas.openxmlformats.org/officeDocument/2006/relationships/diagramData" Target="../diagrams/data8.xml"/><Relationship Id="rId12" Type="http://schemas.openxmlformats.org/officeDocument/2006/relationships/diagramLayout" Target="../diagrams/layout9.xml"/><Relationship Id="rId17" Type="http://schemas.openxmlformats.org/officeDocument/2006/relationships/diagramQuickStyle" Target="../diagrams/quickStyle10.xml"/><Relationship Id="rId25" Type="http://schemas.openxmlformats.org/officeDocument/2006/relationships/diagramQuickStyle" Target="../diagrams/quickStyle12.xml"/><Relationship Id="rId33" Type="http://schemas.microsoft.com/office/2007/relationships/diagramDrawing" Target="../diagrams/drawing10.xml"/><Relationship Id="rId2" Type="http://schemas.openxmlformats.org/officeDocument/2006/relationships/notesSlide" Target="../notesSlides/notesSlide7.xml"/><Relationship Id="rId16" Type="http://schemas.openxmlformats.org/officeDocument/2006/relationships/diagramLayout" Target="../diagrams/layout10.xml"/><Relationship Id="rId20" Type="http://schemas.openxmlformats.org/officeDocument/2006/relationships/diagramLayout" Target="../diagrams/layout11.xml"/><Relationship Id="rId29" Type="http://schemas.microsoft.com/office/2007/relationships/diagramDrawing" Target="../diagrams/drawing9.xml"/><Relationship Id="rId1" Type="http://schemas.openxmlformats.org/officeDocument/2006/relationships/slideLayout" Target="../slideLayouts/slideLayout1.xml"/><Relationship Id="rId6" Type="http://schemas.openxmlformats.org/officeDocument/2006/relationships/diagramColors" Target="../diagrams/colors7.xml"/><Relationship Id="rId11" Type="http://schemas.openxmlformats.org/officeDocument/2006/relationships/diagramData" Target="../diagrams/data9.xml"/><Relationship Id="rId24" Type="http://schemas.openxmlformats.org/officeDocument/2006/relationships/diagramLayout" Target="../diagrams/layout12.xml"/><Relationship Id="rId32" Type="http://schemas.microsoft.com/office/2007/relationships/diagramDrawing" Target="../diagrams/drawing12.xml"/><Relationship Id="rId5" Type="http://schemas.openxmlformats.org/officeDocument/2006/relationships/diagramQuickStyle" Target="../diagrams/quickStyle7.xml"/><Relationship Id="rId15" Type="http://schemas.openxmlformats.org/officeDocument/2006/relationships/diagramData" Target="../diagrams/data10.xml"/><Relationship Id="rId23" Type="http://schemas.openxmlformats.org/officeDocument/2006/relationships/diagramData" Target="../diagrams/data12.xml"/><Relationship Id="rId28" Type="http://schemas.microsoft.com/office/2007/relationships/diagramDrawing" Target="../diagrams/drawing8.xml"/><Relationship Id="rId10" Type="http://schemas.openxmlformats.org/officeDocument/2006/relationships/diagramColors" Target="../diagrams/colors8.xml"/><Relationship Id="rId19" Type="http://schemas.openxmlformats.org/officeDocument/2006/relationships/diagramData" Target="../diagrams/data11.xml"/><Relationship Id="rId4" Type="http://schemas.openxmlformats.org/officeDocument/2006/relationships/diagramLayout" Target="../diagrams/layout7.xml"/><Relationship Id="rId9" Type="http://schemas.openxmlformats.org/officeDocument/2006/relationships/diagramQuickStyle" Target="../diagrams/quickStyle8.xml"/><Relationship Id="rId14" Type="http://schemas.openxmlformats.org/officeDocument/2006/relationships/diagramColors" Target="../diagrams/colors9.xml"/><Relationship Id="rId22" Type="http://schemas.openxmlformats.org/officeDocument/2006/relationships/diagramColors" Target="../diagrams/colors11.xml"/><Relationship Id="rId27" Type="http://schemas.microsoft.com/office/2007/relationships/diagramDrawing" Target="../diagrams/drawing7.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diagramData" Target="../diagrams/data13.xml"/><Relationship Id="rId7" Type="http://schemas.openxmlformats.org/officeDocument/2006/relationships/diagramData" Target="../diagrams/data14.xml"/><Relationship Id="rId12" Type="http://schemas.microsoft.com/office/2007/relationships/diagramDrawing" Target="../diagrams/drawing14.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Colors" Target="../diagrams/colors13.xml"/><Relationship Id="rId11" Type="http://schemas.microsoft.com/office/2007/relationships/diagramDrawing" Target="../diagrams/drawing13.xml"/><Relationship Id="rId5" Type="http://schemas.openxmlformats.org/officeDocument/2006/relationships/diagramQuickStyle" Target="../diagrams/quickStyle13.xml"/><Relationship Id="rId10" Type="http://schemas.openxmlformats.org/officeDocument/2006/relationships/diagramColors" Target="../diagrams/colors14.xml"/><Relationship Id="rId4" Type="http://schemas.openxmlformats.org/officeDocument/2006/relationships/diagramLayout" Target="../diagrams/layout13.xml"/><Relationship Id="rId9" Type="http://schemas.openxmlformats.org/officeDocument/2006/relationships/diagramQuickStyle" Target="../diagrams/quickStyle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7624" y="548680"/>
            <a:ext cx="6336704" cy="6186309"/>
          </a:xfrm>
          <a:prstGeom prst="rect">
            <a:avLst/>
          </a:prstGeom>
          <a:noFill/>
        </p:spPr>
        <p:txBody>
          <a:bodyPr wrap="square" rtlCol="0">
            <a:spAutoFit/>
          </a:bodyPr>
          <a:lstStyle/>
          <a:p>
            <a:r>
              <a:rPr lang="en-US" altLang="zh-CN" dirty="0" smtClean="0"/>
              <a:t>1</a:t>
            </a:r>
            <a:r>
              <a:rPr lang="zh-CN" altLang="en-US" dirty="0" smtClean="0"/>
              <a:t>）首次登陆系统的时候要求客户填写资料信息。务必要完整准确，才能准确配送到达。</a:t>
            </a:r>
            <a:endParaRPr lang="en-US" altLang="zh-CN" dirty="0" smtClean="0"/>
          </a:p>
          <a:p>
            <a:endParaRPr lang="en-US" altLang="zh-CN" dirty="0" smtClean="0"/>
          </a:p>
          <a:p>
            <a:r>
              <a:rPr lang="en-US" altLang="zh-CN" dirty="0" smtClean="0"/>
              <a:t>2</a:t>
            </a:r>
            <a:r>
              <a:rPr lang="zh-CN" altLang="en-US" dirty="0" smtClean="0"/>
              <a:t>）要增加客户管理，对不同客户评级，给予不同的折扣。</a:t>
            </a:r>
            <a:endParaRPr lang="en-US" altLang="zh-CN" dirty="0" smtClean="0"/>
          </a:p>
          <a:p>
            <a:r>
              <a:rPr lang="zh-CN" altLang="en-US" dirty="0" smtClean="0"/>
              <a:t>一般分一星客户到六星，六星客户折扣优惠最多。</a:t>
            </a:r>
            <a:endParaRPr lang="en-US" altLang="zh-CN" dirty="0" smtClean="0"/>
          </a:p>
          <a:p>
            <a:endParaRPr lang="en-US" altLang="zh-CN" dirty="0" smtClean="0"/>
          </a:p>
          <a:p>
            <a:r>
              <a:rPr lang="en-US" altLang="zh-CN" dirty="0" smtClean="0"/>
              <a:t>3</a:t>
            </a:r>
            <a:r>
              <a:rPr lang="zh-CN" altLang="en-US" dirty="0" smtClean="0"/>
              <a:t>）每个公司需要分配三个角色的账户</a:t>
            </a:r>
            <a:endParaRPr lang="en-US" altLang="zh-CN" dirty="0" smtClean="0"/>
          </a:p>
          <a:p>
            <a:endParaRPr lang="en-US" altLang="zh-CN" dirty="0" smtClean="0"/>
          </a:p>
          <a:p>
            <a:r>
              <a:rPr lang="en-US" altLang="zh-CN" dirty="0" smtClean="0"/>
              <a:t>A </a:t>
            </a:r>
            <a:r>
              <a:rPr lang="zh-CN" altLang="en-US" dirty="0" smtClean="0"/>
              <a:t>申购人账户 （两个免费试用，第三个人登陆就会踢掉前面一个，只能保持最多两个人在线）</a:t>
            </a:r>
            <a:endParaRPr lang="en-US" altLang="zh-CN" dirty="0" smtClean="0"/>
          </a:p>
          <a:p>
            <a:r>
              <a:rPr lang="en-US" altLang="zh-CN" dirty="0" smtClean="0"/>
              <a:t>B </a:t>
            </a:r>
            <a:r>
              <a:rPr lang="zh-CN" altLang="en-US" dirty="0" smtClean="0"/>
              <a:t>一级审批人账户（金额小于</a:t>
            </a:r>
            <a:r>
              <a:rPr lang="en-US" altLang="zh-CN" dirty="0" smtClean="0"/>
              <a:t>1500</a:t>
            </a:r>
            <a:r>
              <a:rPr lang="zh-CN" altLang="en-US" dirty="0" smtClean="0"/>
              <a:t>，可调整）</a:t>
            </a:r>
            <a:endParaRPr lang="en-US" altLang="zh-CN" dirty="0" smtClean="0"/>
          </a:p>
          <a:p>
            <a:r>
              <a:rPr lang="en-US" altLang="zh-CN" dirty="0" smtClean="0"/>
              <a:t>C </a:t>
            </a:r>
            <a:r>
              <a:rPr lang="zh-CN" altLang="en-US" dirty="0" smtClean="0"/>
              <a:t>二级审批人账户（金额小于</a:t>
            </a:r>
            <a:r>
              <a:rPr lang="en-US" altLang="zh-CN" dirty="0" smtClean="0"/>
              <a:t>15000</a:t>
            </a:r>
            <a:r>
              <a:rPr lang="zh-CN" altLang="en-US" dirty="0" smtClean="0"/>
              <a:t>）</a:t>
            </a:r>
            <a:endParaRPr lang="en-US" altLang="zh-CN" dirty="0" smtClean="0"/>
          </a:p>
          <a:p>
            <a:r>
              <a:rPr lang="en-US" altLang="zh-CN" dirty="0" smtClean="0"/>
              <a:t>D </a:t>
            </a:r>
            <a:r>
              <a:rPr lang="zh-CN" altLang="en-US" dirty="0" smtClean="0"/>
              <a:t>三级审批人账户（金额大于</a:t>
            </a:r>
            <a:r>
              <a:rPr lang="en-US" altLang="zh-CN" dirty="0" smtClean="0"/>
              <a:t>15000</a:t>
            </a:r>
            <a:r>
              <a:rPr lang="zh-CN" altLang="en-US" dirty="0" smtClean="0"/>
              <a:t>）</a:t>
            </a:r>
            <a:endParaRPr lang="en-US" altLang="zh-CN" dirty="0" smtClean="0"/>
          </a:p>
          <a:p>
            <a:r>
              <a:rPr lang="en-US" altLang="zh-CN" dirty="0" smtClean="0"/>
              <a:t>E </a:t>
            </a:r>
            <a:r>
              <a:rPr lang="zh-CN" altLang="en-US" dirty="0" smtClean="0"/>
              <a:t>采购人账户 （原则上也是只设两个免费试用，但是根据实际情况可能会有所增加）</a:t>
            </a:r>
            <a:endParaRPr lang="en-US" altLang="zh-CN" dirty="0" smtClean="0"/>
          </a:p>
          <a:p>
            <a:endParaRPr lang="en-US" altLang="zh-CN" dirty="0" smtClean="0"/>
          </a:p>
          <a:p>
            <a:r>
              <a:rPr lang="zh-CN" altLang="en-US" dirty="0" smtClean="0"/>
              <a:t>申购人账户的权限只能进行申购比价和询价，查看历史购买记录</a:t>
            </a:r>
            <a:endParaRPr lang="en-US" altLang="zh-CN" dirty="0" smtClean="0"/>
          </a:p>
          <a:p>
            <a:endParaRPr lang="en-US" altLang="zh-CN" dirty="0" smtClean="0"/>
          </a:p>
          <a:p>
            <a:r>
              <a:rPr lang="zh-CN" altLang="en-US" dirty="0" smtClean="0"/>
              <a:t>审批人账户权限审批申购人的采购需求</a:t>
            </a:r>
            <a:endParaRPr lang="en-US" altLang="zh-CN" dirty="0" smtClean="0"/>
          </a:p>
          <a:p>
            <a:endParaRPr lang="en-US" altLang="zh-CN" dirty="0" smtClean="0"/>
          </a:p>
          <a:p>
            <a:r>
              <a:rPr lang="zh-CN" altLang="en-US" dirty="0" smtClean="0"/>
              <a:t>采购人负责按照审批人需求放行订单</a:t>
            </a:r>
            <a:endParaRPr lang="zh-CN" altLang="en-US" dirty="0"/>
          </a:p>
        </p:txBody>
      </p:sp>
      <p:sp>
        <p:nvSpPr>
          <p:cNvPr id="3" name="矩形 2"/>
          <p:cNvSpPr/>
          <p:nvPr/>
        </p:nvSpPr>
        <p:spPr>
          <a:xfrm>
            <a:off x="179512" y="122858"/>
            <a:ext cx="1210589" cy="400110"/>
          </a:xfrm>
          <a:prstGeom prst="rect">
            <a:avLst/>
          </a:prstGeom>
          <a:noFill/>
        </p:spPr>
        <p:txBody>
          <a:bodyPr wrap="none" lIns="91440" tIns="45720" rIns="91440" bIns="45720">
            <a:spAutoFit/>
          </a:bodyPr>
          <a:lstStyle/>
          <a:p>
            <a:pPr algn="ctr"/>
            <a:r>
              <a:rPr lang="zh-CN" altLang="en-US" sz="2000"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需求说明</a:t>
            </a:r>
            <a:endParaRPr lang="zh-CN" altLang="en-US" sz="2000"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xmlns="" val="3502162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rot="5400000">
            <a:off x="-1427974" y="3428206"/>
            <a:ext cx="6858000" cy="158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表格 6"/>
          <p:cNvGraphicFramePr>
            <a:graphicFrameLocks noGrp="1"/>
          </p:cNvGraphicFramePr>
          <p:nvPr/>
        </p:nvGraphicFramePr>
        <p:xfrm>
          <a:off x="142844" y="1571612"/>
          <a:ext cx="1785950" cy="853440"/>
        </p:xfrm>
        <a:graphic>
          <a:graphicData uri="http://schemas.openxmlformats.org/drawingml/2006/table">
            <a:tbl>
              <a:tblPr firstRow="1" bandRow="1">
                <a:tableStyleId>{5C22544A-7EE6-4342-B048-85BDC9FD1C3A}</a:tableStyleId>
              </a:tblPr>
              <a:tblGrid>
                <a:gridCol w="1785950"/>
              </a:tblGrid>
              <a:tr h="238127">
                <a:tc>
                  <a:txBody>
                    <a:bodyPr/>
                    <a:lstStyle/>
                    <a:p>
                      <a:r>
                        <a:rPr lang="zh-CN" altLang="en-US" sz="1400" dirty="0" smtClean="0"/>
                        <a:t>审批管理</a:t>
                      </a:r>
                      <a:endParaRPr lang="zh-CN" altLang="en-US" sz="1400" dirty="0"/>
                    </a:p>
                  </a:txBody>
                  <a:tcPr/>
                </a:tc>
              </a:tr>
              <a:tr h="238127">
                <a:tc>
                  <a:txBody>
                    <a:bodyPr/>
                    <a:lstStyle/>
                    <a:p>
                      <a:pPr algn="r"/>
                      <a:r>
                        <a:rPr lang="zh-CN" altLang="en-US" sz="1200" dirty="0" smtClean="0"/>
                        <a:t>当前审批</a:t>
                      </a:r>
                      <a:endParaRPr lang="zh-CN" altLang="en-US" sz="1200" dirty="0"/>
                    </a:p>
                  </a:txBody>
                  <a:tcPr/>
                </a:tc>
              </a:tr>
              <a:tr h="238127">
                <a:tc>
                  <a:txBody>
                    <a:bodyPr/>
                    <a:lstStyle/>
                    <a:p>
                      <a:pPr algn="r"/>
                      <a:r>
                        <a:rPr lang="zh-CN" altLang="en-US" sz="1200" dirty="0" smtClean="0"/>
                        <a:t>历史审批记录</a:t>
                      </a:r>
                      <a:endParaRPr lang="zh-CN" altLang="en-US" sz="1200" dirty="0"/>
                    </a:p>
                  </a:txBody>
                  <a:tcPr/>
                </a:tc>
              </a:tr>
            </a:tbl>
          </a:graphicData>
        </a:graphic>
      </p:graphicFrame>
      <p:graphicFrame>
        <p:nvGraphicFramePr>
          <p:cNvPr id="8" name="表格 7"/>
          <p:cNvGraphicFramePr>
            <a:graphicFrameLocks noGrp="1"/>
          </p:cNvGraphicFramePr>
          <p:nvPr/>
        </p:nvGraphicFramePr>
        <p:xfrm>
          <a:off x="142844" y="357166"/>
          <a:ext cx="1762116" cy="1127760"/>
        </p:xfrm>
        <a:graphic>
          <a:graphicData uri="http://schemas.openxmlformats.org/drawingml/2006/table">
            <a:tbl>
              <a:tblPr firstRow="1" bandRow="1">
                <a:tableStyleId>{5C22544A-7EE6-4342-B048-85BDC9FD1C3A}</a:tableStyleId>
              </a:tblPr>
              <a:tblGrid>
                <a:gridCol w="1762116"/>
              </a:tblGrid>
              <a:tr h="212383">
                <a:tc>
                  <a:txBody>
                    <a:bodyPr/>
                    <a:lstStyle/>
                    <a:p>
                      <a:r>
                        <a:rPr lang="zh-CN" altLang="en-US" sz="1400" dirty="0" smtClean="0"/>
                        <a:t>申购管理</a:t>
                      </a:r>
                      <a:endParaRPr lang="zh-CN" altLang="en-US" sz="1400" dirty="0"/>
                    </a:p>
                  </a:txBody>
                  <a:tcPr/>
                </a:tc>
              </a:tr>
              <a:tr h="191145">
                <a:tc>
                  <a:txBody>
                    <a:bodyPr/>
                    <a:lstStyle/>
                    <a:p>
                      <a:pPr algn="r"/>
                      <a:r>
                        <a:rPr lang="zh-CN" altLang="en-US" sz="1200" dirty="0" smtClean="0"/>
                        <a:t>比价询价</a:t>
                      </a:r>
                      <a:endParaRPr lang="zh-CN" altLang="en-US" sz="1200" dirty="0"/>
                    </a:p>
                  </a:txBody>
                  <a:tcPr/>
                </a:tc>
              </a:tr>
              <a:tr h="191145">
                <a:tc>
                  <a:txBody>
                    <a:bodyPr/>
                    <a:lstStyle/>
                    <a:p>
                      <a:pPr algn="r"/>
                      <a:r>
                        <a:rPr lang="zh-CN" altLang="en-US" sz="1200" dirty="0" smtClean="0"/>
                        <a:t>历史申购记录</a:t>
                      </a:r>
                      <a:endParaRPr lang="zh-CN" altLang="en-US" sz="1200" dirty="0"/>
                    </a:p>
                  </a:txBody>
                  <a:tcPr/>
                </a:tc>
              </a:tr>
              <a:tr h="191145">
                <a:tc>
                  <a:txBody>
                    <a:bodyPr/>
                    <a:lstStyle/>
                    <a:p>
                      <a:pPr algn="r"/>
                      <a:r>
                        <a:rPr lang="zh-CN" altLang="en-US" sz="1200" dirty="0" smtClean="0"/>
                        <a:t>订单管理</a:t>
                      </a:r>
                      <a:endParaRPr lang="zh-CN" altLang="en-US" sz="1200" dirty="0"/>
                    </a:p>
                  </a:txBody>
                  <a:tcPr/>
                </a:tc>
              </a:tr>
            </a:tbl>
          </a:graphicData>
        </a:graphic>
      </p:graphicFrame>
      <p:graphicFrame>
        <p:nvGraphicFramePr>
          <p:cNvPr id="9" name="表格 8"/>
          <p:cNvGraphicFramePr>
            <a:graphicFrameLocks noGrp="1"/>
          </p:cNvGraphicFramePr>
          <p:nvPr/>
        </p:nvGraphicFramePr>
        <p:xfrm>
          <a:off x="142844" y="2571744"/>
          <a:ext cx="1762116" cy="1127760"/>
        </p:xfrm>
        <a:graphic>
          <a:graphicData uri="http://schemas.openxmlformats.org/drawingml/2006/table">
            <a:tbl>
              <a:tblPr firstRow="1" bandRow="1">
                <a:tableStyleId>{5C22544A-7EE6-4342-B048-85BDC9FD1C3A}</a:tableStyleId>
              </a:tblPr>
              <a:tblGrid>
                <a:gridCol w="1762116"/>
              </a:tblGrid>
              <a:tr h="267893">
                <a:tc>
                  <a:txBody>
                    <a:bodyPr/>
                    <a:lstStyle/>
                    <a:p>
                      <a:r>
                        <a:rPr lang="zh-CN" altLang="en-US" sz="1400" dirty="0" smtClean="0"/>
                        <a:t>分析统计</a:t>
                      </a:r>
                      <a:endParaRPr lang="zh-CN" altLang="en-US" sz="1400" dirty="0"/>
                    </a:p>
                  </a:txBody>
                  <a:tcPr/>
                </a:tc>
              </a:tr>
              <a:tr h="267893">
                <a:tc>
                  <a:txBody>
                    <a:bodyPr/>
                    <a:lstStyle/>
                    <a:p>
                      <a:pPr algn="r"/>
                      <a:r>
                        <a:rPr lang="zh-CN" altLang="en-US" sz="1200" dirty="0" smtClean="0"/>
                        <a:t>按月份统计</a:t>
                      </a:r>
                      <a:endParaRPr lang="zh-CN" altLang="en-US" sz="1200" dirty="0"/>
                    </a:p>
                  </a:txBody>
                  <a:tcPr/>
                </a:tc>
              </a:tr>
              <a:tr h="267893">
                <a:tc>
                  <a:txBody>
                    <a:bodyPr/>
                    <a:lstStyle/>
                    <a:p>
                      <a:pPr algn="r"/>
                      <a:r>
                        <a:rPr lang="zh-CN" altLang="en-US" sz="1200" dirty="0" smtClean="0"/>
                        <a:t>按供应商统计</a:t>
                      </a:r>
                      <a:endParaRPr lang="zh-CN" altLang="en-US" sz="1200" dirty="0"/>
                    </a:p>
                  </a:txBody>
                  <a:tcPr/>
                </a:tc>
              </a:tr>
              <a:tr h="267893">
                <a:tc>
                  <a:txBody>
                    <a:bodyPr/>
                    <a:lstStyle/>
                    <a:p>
                      <a:pPr algn="r"/>
                      <a:r>
                        <a:rPr lang="zh-CN" altLang="en-US" sz="1200" dirty="0" smtClean="0"/>
                        <a:t>按项目统计</a:t>
                      </a:r>
                      <a:endParaRPr lang="zh-CN" altLang="en-US" sz="1200" dirty="0"/>
                    </a:p>
                  </a:txBody>
                  <a:tcPr/>
                </a:tc>
              </a:tr>
            </a:tbl>
          </a:graphicData>
        </a:graphic>
      </p:graphicFrame>
      <p:graphicFrame>
        <p:nvGraphicFramePr>
          <p:cNvPr id="10" name="表格 9"/>
          <p:cNvGraphicFramePr>
            <a:graphicFrameLocks noGrp="1"/>
          </p:cNvGraphicFramePr>
          <p:nvPr/>
        </p:nvGraphicFramePr>
        <p:xfrm>
          <a:off x="142844" y="3786190"/>
          <a:ext cx="1762116" cy="853440"/>
        </p:xfrm>
        <a:graphic>
          <a:graphicData uri="http://schemas.openxmlformats.org/drawingml/2006/table">
            <a:tbl>
              <a:tblPr firstRow="1" bandRow="1">
                <a:tableStyleId>{5C22544A-7EE6-4342-B048-85BDC9FD1C3A}</a:tableStyleId>
              </a:tblPr>
              <a:tblGrid>
                <a:gridCol w="1762116"/>
              </a:tblGrid>
              <a:tr h="267893">
                <a:tc>
                  <a:txBody>
                    <a:bodyPr/>
                    <a:lstStyle/>
                    <a:p>
                      <a:r>
                        <a:rPr lang="zh-CN" altLang="en-US" sz="1400" dirty="0" smtClean="0"/>
                        <a:t>财务管理</a:t>
                      </a:r>
                      <a:endParaRPr lang="zh-CN" altLang="en-US" sz="1400" dirty="0"/>
                    </a:p>
                  </a:txBody>
                  <a:tcPr/>
                </a:tc>
              </a:tr>
              <a:tr h="267893">
                <a:tc>
                  <a:txBody>
                    <a:bodyPr/>
                    <a:lstStyle/>
                    <a:p>
                      <a:pPr algn="r"/>
                      <a:r>
                        <a:rPr lang="zh-CN" altLang="en-US" sz="1200" dirty="0" smtClean="0"/>
                        <a:t>预算制定</a:t>
                      </a:r>
                      <a:endParaRPr lang="zh-CN" altLang="en-US" sz="1200" dirty="0"/>
                    </a:p>
                  </a:txBody>
                  <a:tcPr/>
                </a:tc>
              </a:tr>
              <a:tr h="267893">
                <a:tc>
                  <a:txBody>
                    <a:bodyPr/>
                    <a:lstStyle/>
                    <a:p>
                      <a:pPr algn="r"/>
                      <a:r>
                        <a:rPr lang="zh-CN" altLang="en-US" sz="1200" dirty="0" smtClean="0"/>
                        <a:t>支付管理</a:t>
                      </a:r>
                      <a:endParaRPr lang="zh-CN" altLang="en-US" sz="1200" dirty="0"/>
                    </a:p>
                  </a:txBody>
                  <a:tcPr/>
                </a:tc>
              </a:tr>
            </a:tbl>
          </a:graphicData>
        </a:graphic>
      </p:graphicFrame>
      <p:graphicFrame>
        <p:nvGraphicFramePr>
          <p:cNvPr id="11" name="表格 10"/>
          <p:cNvGraphicFramePr>
            <a:graphicFrameLocks noGrp="1"/>
          </p:cNvGraphicFramePr>
          <p:nvPr/>
        </p:nvGraphicFramePr>
        <p:xfrm>
          <a:off x="142844" y="4714884"/>
          <a:ext cx="1762116" cy="1127760"/>
        </p:xfrm>
        <a:graphic>
          <a:graphicData uri="http://schemas.openxmlformats.org/drawingml/2006/table">
            <a:tbl>
              <a:tblPr firstRow="1" bandRow="1">
                <a:tableStyleId>{5C22544A-7EE6-4342-B048-85BDC9FD1C3A}</a:tableStyleId>
              </a:tblPr>
              <a:tblGrid>
                <a:gridCol w="1762116"/>
              </a:tblGrid>
              <a:tr h="267893">
                <a:tc>
                  <a:txBody>
                    <a:bodyPr/>
                    <a:lstStyle/>
                    <a:p>
                      <a:r>
                        <a:rPr lang="zh-CN" altLang="en-US" sz="1400" dirty="0" smtClean="0"/>
                        <a:t>库存管理</a:t>
                      </a:r>
                      <a:endParaRPr lang="zh-CN" altLang="en-US" sz="1400" dirty="0"/>
                    </a:p>
                  </a:txBody>
                  <a:tcPr/>
                </a:tc>
              </a:tr>
              <a:tr h="267893">
                <a:tc>
                  <a:txBody>
                    <a:bodyPr/>
                    <a:lstStyle/>
                    <a:p>
                      <a:pPr algn="r"/>
                      <a:r>
                        <a:rPr lang="zh-CN" altLang="en-US" sz="1200" dirty="0" smtClean="0"/>
                        <a:t>入库管理</a:t>
                      </a:r>
                      <a:endParaRPr lang="zh-CN" altLang="en-US" sz="1200" dirty="0"/>
                    </a:p>
                  </a:txBody>
                  <a:tcPr/>
                </a:tc>
              </a:tr>
              <a:tr h="267893">
                <a:tc>
                  <a:txBody>
                    <a:bodyPr/>
                    <a:lstStyle/>
                    <a:p>
                      <a:pPr algn="r"/>
                      <a:r>
                        <a:rPr lang="zh-CN" altLang="en-US" sz="1200" dirty="0" smtClean="0"/>
                        <a:t>出库管理</a:t>
                      </a:r>
                      <a:endParaRPr lang="zh-CN" altLang="en-US" sz="1200" dirty="0"/>
                    </a:p>
                  </a:txBody>
                  <a:tcPr/>
                </a:tc>
              </a:tr>
              <a:tr h="267893">
                <a:tc>
                  <a:txBody>
                    <a:bodyPr/>
                    <a:lstStyle/>
                    <a:p>
                      <a:pPr algn="r"/>
                      <a:r>
                        <a:rPr lang="zh-CN" altLang="en-US" sz="1200" dirty="0" smtClean="0"/>
                        <a:t>库存查询</a:t>
                      </a:r>
                      <a:endParaRPr lang="zh-CN" altLang="en-US" sz="1200" dirty="0"/>
                    </a:p>
                  </a:txBody>
                  <a:tcPr/>
                </a:tc>
              </a:tr>
            </a:tbl>
          </a:graphicData>
        </a:graphic>
      </p:graphicFrame>
      <p:sp>
        <p:nvSpPr>
          <p:cNvPr id="12" name="矩形 11"/>
          <p:cNvSpPr/>
          <p:nvPr/>
        </p:nvSpPr>
        <p:spPr>
          <a:xfrm>
            <a:off x="2357422" y="2631212"/>
            <a:ext cx="2928958" cy="2357454"/>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t>化合物结构</a:t>
            </a:r>
          </a:p>
        </p:txBody>
      </p:sp>
      <p:graphicFrame>
        <p:nvGraphicFramePr>
          <p:cNvPr id="22" name="图示 21"/>
          <p:cNvGraphicFramePr/>
          <p:nvPr>
            <p:extLst>
              <p:ext uri="{D42A27DB-BD31-4B8C-83A1-F6EECF244321}">
                <p14:modId xmlns:p14="http://schemas.microsoft.com/office/powerpoint/2010/main" xmlns="" val="1357484646"/>
              </p:ext>
            </p:extLst>
          </p:nvPr>
        </p:nvGraphicFramePr>
        <p:xfrm>
          <a:off x="5643570" y="3845658"/>
          <a:ext cx="2976562" cy="10318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3" name="图示 22"/>
          <p:cNvGraphicFramePr/>
          <p:nvPr>
            <p:extLst>
              <p:ext uri="{D42A27DB-BD31-4B8C-83A1-F6EECF244321}">
                <p14:modId xmlns:p14="http://schemas.microsoft.com/office/powerpoint/2010/main" xmlns="" val="2494080321"/>
              </p:ext>
            </p:extLst>
          </p:nvPr>
        </p:nvGraphicFramePr>
        <p:xfrm>
          <a:off x="5643570" y="2702650"/>
          <a:ext cx="2976562" cy="10318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25" name="直接连接符 24"/>
          <p:cNvCxnSpPr/>
          <p:nvPr/>
        </p:nvCxnSpPr>
        <p:spPr>
          <a:xfrm flipV="1">
            <a:off x="2000232" y="5274418"/>
            <a:ext cx="7143768" cy="71438"/>
          </a:xfrm>
          <a:prstGeom prst="line">
            <a:avLst/>
          </a:prstGeom>
        </p:spPr>
        <p:style>
          <a:lnRef idx="1">
            <a:schemeClr val="accent1"/>
          </a:lnRef>
          <a:fillRef idx="0">
            <a:schemeClr val="accent1"/>
          </a:fillRef>
          <a:effectRef idx="0">
            <a:schemeClr val="accent1"/>
          </a:effectRef>
          <a:fontRef idx="minor">
            <a:schemeClr val="tx1"/>
          </a:fontRef>
        </p:style>
      </p:cxnSp>
      <p:sp>
        <p:nvSpPr>
          <p:cNvPr id="27" name="圆角矩形 26"/>
          <p:cNvSpPr/>
          <p:nvPr/>
        </p:nvSpPr>
        <p:spPr>
          <a:xfrm>
            <a:off x="7643834" y="5560170"/>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a:t>提交查询</a:t>
            </a:r>
          </a:p>
        </p:txBody>
      </p:sp>
      <p:sp>
        <p:nvSpPr>
          <p:cNvPr id="28" name="圆角矩形 27"/>
          <p:cNvSpPr/>
          <p:nvPr/>
        </p:nvSpPr>
        <p:spPr>
          <a:xfrm>
            <a:off x="6643702" y="5560170"/>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smtClean="0"/>
              <a:t>清除</a:t>
            </a:r>
            <a:endParaRPr lang="zh-CN" altLang="en-US" sz="1000" dirty="0"/>
          </a:p>
        </p:txBody>
      </p:sp>
      <p:cxnSp>
        <p:nvCxnSpPr>
          <p:cNvPr id="29" name="直接连接符 28"/>
          <p:cNvCxnSpPr/>
          <p:nvPr/>
        </p:nvCxnSpPr>
        <p:spPr>
          <a:xfrm flipV="1">
            <a:off x="2000232" y="2202584"/>
            <a:ext cx="7143768" cy="71438"/>
          </a:xfrm>
          <a:prstGeom prst="line">
            <a:avLst/>
          </a:prstGeom>
        </p:spPr>
        <p:style>
          <a:lnRef idx="1">
            <a:schemeClr val="accent1"/>
          </a:lnRef>
          <a:fillRef idx="0">
            <a:schemeClr val="accent1"/>
          </a:fillRef>
          <a:effectRef idx="0">
            <a:schemeClr val="accent1"/>
          </a:effectRef>
          <a:fontRef idx="minor">
            <a:schemeClr val="tx1"/>
          </a:fontRef>
        </p:style>
      </p:cxnSp>
      <p:sp>
        <p:nvSpPr>
          <p:cNvPr id="34" name="圆角矩形 33"/>
          <p:cNvSpPr/>
          <p:nvPr/>
        </p:nvSpPr>
        <p:spPr>
          <a:xfrm>
            <a:off x="2071670" y="1916832"/>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a:t>上一</a:t>
            </a:r>
            <a:r>
              <a:rPr lang="zh-CN" altLang="en-US" sz="1000" dirty="0" smtClean="0"/>
              <a:t>次记录</a:t>
            </a:r>
            <a:endParaRPr lang="zh-CN" altLang="en-US" sz="1000" dirty="0"/>
          </a:p>
        </p:txBody>
      </p:sp>
      <p:cxnSp>
        <p:nvCxnSpPr>
          <p:cNvPr id="16" name="直接连接符 15"/>
          <p:cNvCxnSpPr/>
          <p:nvPr/>
        </p:nvCxnSpPr>
        <p:spPr>
          <a:xfrm flipV="1">
            <a:off x="2000232" y="980728"/>
            <a:ext cx="7143768" cy="71438"/>
          </a:xfrm>
          <a:prstGeom prst="line">
            <a:avLst/>
          </a:prstGeom>
        </p:spPr>
        <p:style>
          <a:lnRef idx="1">
            <a:schemeClr val="accent1"/>
          </a:lnRef>
          <a:fillRef idx="0">
            <a:schemeClr val="accent1"/>
          </a:fillRef>
          <a:effectRef idx="0">
            <a:schemeClr val="accent1"/>
          </a:effectRef>
          <a:fontRef idx="minor">
            <a:schemeClr val="tx1"/>
          </a:fontRef>
        </p:style>
      </p:cxnSp>
      <p:sp>
        <p:nvSpPr>
          <p:cNvPr id="2" name="单圆角矩形 1"/>
          <p:cNvSpPr/>
          <p:nvPr/>
        </p:nvSpPr>
        <p:spPr>
          <a:xfrm>
            <a:off x="2001821" y="764704"/>
            <a:ext cx="1562067" cy="287462"/>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单个化合物查询</a:t>
            </a:r>
            <a:endParaRPr lang="zh-CN" altLang="en-US" sz="1200" dirty="0"/>
          </a:p>
        </p:txBody>
      </p:sp>
      <p:sp>
        <p:nvSpPr>
          <p:cNvPr id="18" name="单圆角矩形 17"/>
          <p:cNvSpPr/>
          <p:nvPr/>
        </p:nvSpPr>
        <p:spPr>
          <a:xfrm>
            <a:off x="3563888" y="757442"/>
            <a:ext cx="1562067" cy="287462"/>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批量化合物查询</a:t>
            </a:r>
            <a:endParaRPr lang="zh-CN" altLang="en-US" sz="1200" dirty="0"/>
          </a:p>
        </p:txBody>
      </p:sp>
      <p:sp>
        <p:nvSpPr>
          <p:cNvPr id="19" name="单圆角矩形 18"/>
          <p:cNvSpPr/>
          <p:nvPr/>
        </p:nvSpPr>
        <p:spPr>
          <a:xfrm>
            <a:off x="5111527" y="758739"/>
            <a:ext cx="1562067" cy="287462"/>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其他物品查询</a:t>
            </a:r>
            <a:endParaRPr lang="zh-CN" altLang="en-US" sz="1200" dirty="0"/>
          </a:p>
        </p:txBody>
      </p:sp>
      <p:sp>
        <p:nvSpPr>
          <p:cNvPr id="24" name="单圆角矩形 23"/>
          <p:cNvSpPr/>
          <p:nvPr/>
        </p:nvSpPr>
        <p:spPr>
          <a:xfrm>
            <a:off x="6643702" y="728985"/>
            <a:ext cx="1562067" cy="287462"/>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生物试剂查询</a:t>
            </a:r>
            <a:endParaRPr lang="zh-CN" alt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rot="5400000">
            <a:off x="-1427974" y="3428206"/>
            <a:ext cx="6858000" cy="158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表格 6"/>
          <p:cNvGraphicFramePr>
            <a:graphicFrameLocks noGrp="1"/>
          </p:cNvGraphicFramePr>
          <p:nvPr/>
        </p:nvGraphicFramePr>
        <p:xfrm>
          <a:off x="142844" y="1571612"/>
          <a:ext cx="1785950" cy="853440"/>
        </p:xfrm>
        <a:graphic>
          <a:graphicData uri="http://schemas.openxmlformats.org/drawingml/2006/table">
            <a:tbl>
              <a:tblPr firstRow="1" bandRow="1">
                <a:tableStyleId>{5C22544A-7EE6-4342-B048-85BDC9FD1C3A}</a:tableStyleId>
              </a:tblPr>
              <a:tblGrid>
                <a:gridCol w="1785950"/>
              </a:tblGrid>
              <a:tr h="238127">
                <a:tc>
                  <a:txBody>
                    <a:bodyPr/>
                    <a:lstStyle/>
                    <a:p>
                      <a:r>
                        <a:rPr lang="zh-CN" altLang="en-US" sz="1400" dirty="0" smtClean="0"/>
                        <a:t>审批管理</a:t>
                      </a:r>
                      <a:endParaRPr lang="zh-CN" altLang="en-US" sz="1400" dirty="0"/>
                    </a:p>
                  </a:txBody>
                  <a:tcPr/>
                </a:tc>
              </a:tr>
              <a:tr h="238127">
                <a:tc>
                  <a:txBody>
                    <a:bodyPr/>
                    <a:lstStyle/>
                    <a:p>
                      <a:pPr algn="r"/>
                      <a:r>
                        <a:rPr lang="zh-CN" altLang="en-US" sz="1200" dirty="0" smtClean="0"/>
                        <a:t>当前审批</a:t>
                      </a:r>
                      <a:endParaRPr lang="zh-CN" altLang="en-US" sz="1200" dirty="0"/>
                    </a:p>
                  </a:txBody>
                  <a:tcPr/>
                </a:tc>
              </a:tr>
              <a:tr h="238127">
                <a:tc>
                  <a:txBody>
                    <a:bodyPr/>
                    <a:lstStyle/>
                    <a:p>
                      <a:pPr algn="r"/>
                      <a:r>
                        <a:rPr lang="zh-CN" altLang="en-US" sz="1200" dirty="0" smtClean="0"/>
                        <a:t>历史审批记录</a:t>
                      </a:r>
                      <a:endParaRPr lang="zh-CN" altLang="en-US" sz="1200" dirty="0"/>
                    </a:p>
                  </a:txBody>
                  <a:tcPr/>
                </a:tc>
              </a:tr>
            </a:tbl>
          </a:graphicData>
        </a:graphic>
      </p:graphicFrame>
      <p:graphicFrame>
        <p:nvGraphicFramePr>
          <p:cNvPr id="8" name="表格 7"/>
          <p:cNvGraphicFramePr>
            <a:graphicFrameLocks noGrp="1"/>
          </p:cNvGraphicFramePr>
          <p:nvPr/>
        </p:nvGraphicFramePr>
        <p:xfrm>
          <a:off x="142844" y="357166"/>
          <a:ext cx="1762116" cy="1127760"/>
        </p:xfrm>
        <a:graphic>
          <a:graphicData uri="http://schemas.openxmlformats.org/drawingml/2006/table">
            <a:tbl>
              <a:tblPr firstRow="1" bandRow="1">
                <a:tableStyleId>{5C22544A-7EE6-4342-B048-85BDC9FD1C3A}</a:tableStyleId>
              </a:tblPr>
              <a:tblGrid>
                <a:gridCol w="1762116"/>
              </a:tblGrid>
              <a:tr h="212383">
                <a:tc>
                  <a:txBody>
                    <a:bodyPr/>
                    <a:lstStyle/>
                    <a:p>
                      <a:r>
                        <a:rPr lang="zh-CN" altLang="en-US" sz="1400" dirty="0" smtClean="0"/>
                        <a:t>申购管理</a:t>
                      </a:r>
                      <a:endParaRPr lang="zh-CN" altLang="en-US" sz="1400" dirty="0"/>
                    </a:p>
                  </a:txBody>
                  <a:tcPr/>
                </a:tc>
              </a:tr>
              <a:tr h="191145">
                <a:tc>
                  <a:txBody>
                    <a:bodyPr/>
                    <a:lstStyle/>
                    <a:p>
                      <a:pPr algn="r"/>
                      <a:r>
                        <a:rPr lang="zh-CN" altLang="en-US" sz="1200" dirty="0" smtClean="0"/>
                        <a:t>比价询价</a:t>
                      </a:r>
                      <a:endParaRPr lang="zh-CN" altLang="en-US" sz="1200" dirty="0"/>
                    </a:p>
                  </a:txBody>
                  <a:tcPr/>
                </a:tc>
              </a:tr>
              <a:tr h="191145">
                <a:tc>
                  <a:txBody>
                    <a:bodyPr/>
                    <a:lstStyle/>
                    <a:p>
                      <a:pPr algn="r"/>
                      <a:r>
                        <a:rPr lang="zh-CN" altLang="en-US" sz="1200" dirty="0" smtClean="0"/>
                        <a:t>历史申购记录</a:t>
                      </a:r>
                      <a:endParaRPr lang="zh-CN" altLang="en-US" sz="1200" dirty="0"/>
                    </a:p>
                  </a:txBody>
                  <a:tcPr/>
                </a:tc>
              </a:tr>
              <a:tr h="191145">
                <a:tc>
                  <a:txBody>
                    <a:bodyPr/>
                    <a:lstStyle/>
                    <a:p>
                      <a:pPr algn="r"/>
                      <a:r>
                        <a:rPr lang="zh-CN" altLang="en-US" sz="1200" dirty="0" smtClean="0"/>
                        <a:t>订单管理</a:t>
                      </a:r>
                      <a:endParaRPr lang="zh-CN" altLang="en-US" sz="1200" dirty="0"/>
                    </a:p>
                  </a:txBody>
                  <a:tcPr/>
                </a:tc>
              </a:tr>
            </a:tbl>
          </a:graphicData>
        </a:graphic>
      </p:graphicFrame>
      <p:graphicFrame>
        <p:nvGraphicFramePr>
          <p:cNvPr id="9" name="表格 8"/>
          <p:cNvGraphicFramePr>
            <a:graphicFrameLocks noGrp="1"/>
          </p:cNvGraphicFramePr>
          <p:nvPr/>
        </p:nvGraphicFramePr>
        <p:xfrm>
          <a:off x="142844" y="2571744"/>
          <a:ext cx="1762116" cy="1127760"/>
        </p:xfrm>
        <a:graphic>
          <a:graphicData uri="http://schemas.openxmlformats.org/drawingml/2006/table">
            <a:tbl>
              <a:tblPr firstRow="1" bandRow="1">
                <a:tableStyleId>{5C22544A-7EE6-4342-B048-85BDC9FD1C3A}</a:tableStyleId>
              </a:tblPr>
              <a:tblGrid>
                <a:gridCol w="1762116"/>
              </a:tblGrid>
              <a:tr h="267893">
                <a:tc>
                  <a:txBody>
                    <a:bodyPr/>
                    <a:lstStyle/>
                    <a:p>
                      <a:r>
                        <a:rPr lang="zh-CN" altLang="en-US" sz="1400" dirty="0" smtClean="0"/>
                        <a:t>分析统计</a:t>
                      </a:r>
                      <a:endParaRPr lang="zh-CN" altLang="en-US" sz="1400" dirty="0"/>
                    </a:p>
                  </a:txBody>
                  <a:tcPr/>
                </a:tc>
              </a:tr>
              <a:tr h="267893">
                <a:tc>
                  <a:txBody>
                    <a:bodyPr/>
                    <a:lstStyle/>
                    <a:p>
                      <a:pPr algn="r"/>
                      <a:r>
                        <a:rPr lang="zh-CN" altLang="en-US" sz="1200" dirty="0" smtClean="0"/>
                        <a:t>按月份统计</a:t>
                      </a:r>
                      <a:endParaRPr lang="zh-CN" altLang="en-US" sz="1200" dirty="0"/>
                    </a:p>
                  </a:txBody>
                  <a:tcPr/>
                </a:tc>
              </a:tr>
              <a:tr h="267893">
                <a:tc>
                  <a:txBody>
                    <a:bodyPr/>
                    <a:lstStyle/>
                    <a:p>
                      <a:pPr algn="r"/>
                      <a:r>
                        <a:rPr lang="zh-CN" altLang="en-US" sz="1200" dirty="0" smtClean="0"/>
                        <a:t>按供应商统计</a:t>
                      </a:r>
                      <a:endParaRPr lang="zh-CN" altLang="en-US" sz="1200" dirty="0"/>
                    </a:p>
                  </a:txBody>
                  <a:tcPr/>
                </a:tc>
              </a:tr>
              <a:tr h="267893">
                <a:tc>
                  <a:txBody>
                    <a:bodyPr/>
                    <a:lstStyle/>
                    <a:p>
                      <a:pPr algn="r"/>
                      <a:r>
                        <a:rPr lang="zh-CN" altLang="en-US" sz="1200" dirty="0" smtClean="0"/>
                        <a:t>按项目统计</a:t>
                      </a:r>
                      <a:endParaRPr lang="zh-CN" altLang="en-US" sz="1200" dirty="0"/>
                    </a:p>
                  </a:txBody>
                  <a:tcPr/>
                </a:tc>
              </a:tr>
            </a:tbl>
          </a:graphicData>
        </a:graphic>
      </p:graphicFrame>
      <p:graphicFrame>
        <p:nvGraphicFramePr>
          <p:cNvPr id="10" name="表格 9"/>
          <p:cNvGraphicFramePr>
            <a:graphicFrameLocks noGrp="1"/>
          </p:cNvGraphicFramePr>
          <p:nvPr/>
        </p:nvGraphicFramePr>
        <p:xfrm>
          <a:off x="142844" y="3786190"/>
          <a:ext cx="1762116" cy="853440"/>
        </p:xfrm>
        <a:graphic>
          <a:graphicData uri="http://schemas.openxmlformats.org/drawingml/2006/table">
            <a:tbl>
              <a:tblPr firstRow="1" bandRow="1">
                <a:tableStyleId>{5C22544A-7EE6-4342-B048-85BDC9FD1C3A}</a:tableStyleId>
              </a:tblPr>
              <a:tblGrid>
                <a:gridCol w="1762116"/>
              </a:tblGrid>
              <a:tr h="267893">
                <a:tc>
                  <a:txBody>
                    <a:bodyPr/>
                    <a:lstStyle/>
                    <a:p>
                      <a:r>
                        <a:rPr lang="zh-CN" altLang="en-US" sz="1400" dirty="0" smtClean="0"/>
                        <a:t>财务管理</a:t>
                      </a:r>
                      <a:endParaRPr lang="zh-CN" altLang="en-US" sz="1400" dirty="0"/>
                    </a:p>
                  </a:txBody>
                  <a:tcPr/>
                </a:tc>
              </a:tr>
              <a:tr h="267893">
                <a:tc>
                  <a:txBody>
                    <a:bodyPr/>
                    <a:lstStyle/>
                    <a:p>
                      <a:pPr algn="r"/>
                      <a:r>
                        <a:rPr lang="zh-CN" altLang="en-US" sz="1200" dirty="0" smtClean="0"/>
                        <a:t>预算制定</a:t>
                      </a:r>
                      <a:endParaRPr lang="zh-CN" altLang="en-US" sz="1200" dirty="0"/>
                    </a:p>
                  </a:txBody>
                  <a:tcPr/>
                </a:tc>
              </a:tr>
              <a:tr h="267893">
                <a:tc>
                  <a:txBody>
                    <a:bodyPr/>
                    <a:lstStyle/>
                    <a:p>
                      <a:pPr algn="r"/>
                      <a:r>
                        <a:rPr lang="zh-CN" altLang="en-US" sz="1200" dirty="0" smtClean="0"/>
                        <a:t>支付管理</a:t>
                      </a:r>
                      <a:endParaRPr lang="zh-CN" altLang="en-US" sz="1200" dirty="0"/>
                    </a:p>
                  </a:txBody>
                  <a:tcPr/>
                </a:tc>
              </a:tr>
            </a:tbl>
          </a:graphicData>
        </a:graphic>
      </p:graphicFrame>
      <p:graphicFrame>
        <p:nvGraphicFramePr>
          <p:cNvPr id="11" name="表格 10"/>
          <p:cNvGraphicFramePr>
            <a:graphicFrameLocks noGrp="1"/>
          </p:cNvGraphicFramePr>
          <p:nvPr/>
        </p:nvGraphicFramePr>
        <p:xfrm>
          <a:off x="142844" y="4714884"/>
          <a:ext cx="1762116" cy="1127760"/>
        </p:xfrm>
        <a:graphic>
          <a:graphicData uri="http://schemas.openxmlformats.org/drawingml/2006/table">
            <a:tbl>
              <a:tblPr firstRow="1" bandRow="1">
                <a:tableStyleId>{5C22544A-7EE6-4342-B048-85BDC9FD1C3A}</a:tableStyleId>
              </a:tblPr>
              <a:tblGrid>
                <a:gridCol w="1762116"/>
              </a:tblGrid>
              <a:tr h="267893">
                <a:tc>
                  <a:txBody>
                    <a:bodyPr/>
                    <a:lstStyle/>
                    <a:p>
                      <a:r>
                        <a:rPr lang="zh-CN" altLang="en-US" sz="1400" dirty="0" smtClean="0"/>
                        <a:t>库存管理</a:t>
                      </a:r>
                      <a:endParaRPr lang="zh-CN" altLang="en-US" sz="1400" dirty="0"/>
                    </a:p>
                  </a:txBody>
                  <a:tcPr/>
                </a:tc>
              </a:tr>
              <a:tr h="267893">
                <a:tc>
                  <a:txBody>
                    <a:bodyPr/>
                    <a:lstStyle/>
                    <a:p>
                      <a:pPr algn="r"/>
                      <a:r>
                        <a:rPr lang="zh-CN" altLang="en-US" sz="1200" dirty="0" smtClean="0"/>
                        <a:t>入库管理</a:t>
                      </a:r>
                      <a:endParaRPr lang="zh-CN" altLang="en-US" sz="1200" dirty="0"/>
                    </a:p>
                  </a:txBody>
                  <a:tcPr/>
                </a:tc>
              </a:tr>
              <a:tr h="267893">
                <a:tc>
                  <a:txBody>
                    <a:bodyPr/>
                    <a:lstStyle/>
                    <a:p>
                      <a:pPr algn="r"/>
                      <a:r>
                        <a:rPr lang="zh-CN" altLang="en-US" sz="1200" dirty="0" smtClean="0"/>
                        <a:t>出库管理</a:t>
                      </a:r>
                      <a:endParaRPr lang="zh-CN" altLang="en-US" sz="1200" dirty="0"/>
                    </a:p>
                  </a:txBody>
                  <a:tcPr/>
                </a:tc>
              </a:tr>
              <a:tr h="267893">
                <a:tc>
                  <a:txBody>
                    <a:bodyPr/>
                    <a:lstStyle/>
                    <a:p>
                      <a:pPr algn="r"/>
                      <a:r>
                        <a:rPr lang="zh-CN" altLang="en-US" sz="1200" dirty="0" smtClean="0"/>
                        <a:t>库存查询</a:t>
                      </a:r>
                      <a:endParaRPr lang="zh-CN" altLang="en-US" sz="1200" dirty="0"/>
                    </a:p>
                  </a:txBody>
                  <a:tcPr/>
                </a:tc>
              </a:tr>
            </a:tbl>
          </a:graphicData>
        </a:graphic>
      </p:graphicFrame>
      <p:cxnSp>
        <p:nvCxnSpPr>
          <p:cNvPr id="25" name="直接连接符 24"/>
          <p:cNvCxnSpPr/>
          <p:nvPr/>
        </p:nvCxnSpPr>
        <p:spPr>
          <a:xfrm flipV="1">
            <a:off x="2024545" y="4293096"/>
            <a:ext cx="7143768" cy="71438"/>
          </a:xfrm>
          <a:prstGeom prst="line">
            <a:avLst/>
          </a:prstGeom>
        </p:spPr>
        <p:style>
          <a:lnRef idx="1">
            <a:schemeClr val="accent1"/>
          </a:lnRef>
          <a:fillRef idx="0">
            <a:schemeClr val="accent1"/>
          </a:fillRef>
          <a:effectRef idx="0">
            <a:schemeClr val="accent1"/>
          </a:effectRef>
          <a:fontRef idx="minor">
            <a:schemeClr val="tx1"/>
          </a:fontRef>
        </p:style>
      </p:cxnSp>
      <p:sp>
        <p:nvSpPr>
          <p:cNvPr id="27" name="圆角矩形 26"/>
          <p:cNvSpPr/>
          <p:nvPr/>
        </p:nvSpPr>
        <p:spPr>
          <a:xfrm>
            <a:off x="8072462" y="6215082"/>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a:t>申</a:t>
            </a:r>
            <a:r>
              <a:rPr lang="zh-CN" altLang="en-US" sz="1000" dirty="0" smtClean="0"/>
              <a:t>购提交</a:t>
            </a:r>
            <a:endParaRPr lang="zh-CN" altLang="en-US" sz="1000" dirty="0"/>
          </a:p>
        </p:txBody>
      </p:sp>
      <p:sp>
        <p:nvSpPr>
          <p:cNvPr id="28" name="圆角矩形 27"/>
          <p:cNvSpPr/>
          <p:nvPr/>
        </p:nvSpPr>
        <p:spPr>
          <a:xfrm>
            <a:off x="7000892" y="6215082"/>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smtClean="0"/>
              <a:t>清除</a:t>
            </a:r>
            <a:endParaRPr lang="zh-CN" altLang="en-US" sz="1000" dirty="0"/>
          </a:p>
        </p:txBody>
      </p:sp>
      <p:sp>
        <p:nvSpPr>
          <p:cNvPr id="34" name="圆角矩形 33"/>
          <p:cNvSpPr/>
          <p:nvPr/>
        </p:nvSpPr>
        <p:spPr>
          <a:xfrm>
            <a:off x="2071670" y="142852"/>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a:t>前一页</a:t>
            </a:r>
          </a:p>
        </p:txBody>
      </p:sp>
      <p:sp>
        <p:nvSpPr>
          <p:cNvPr id="16" name="圆角矩形 15"/>
          <p:cNvSpPr/>
          <p:nvPr/>
        </p:nvSpPr>
        <p:spPr>
          <a:xfrm>
            <a:off x="3071802" y="142852"/>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smtClean="0"/>
              <a:t>后一页</a:t>
            </a:r>
            <a:endParaRPr lang="zh-CN" altLang="en-US" sz="1000" dirty="0"/>
          </a:p>
        </p:txBody>
      </p:sp>
      <p:graphicFrame>
        <p:nvGraphicFramePr>
          <p:cNvPr id="20" name="表格 19"/>
          <p:cNvGraphicFramePr>
            <a:graphicFrameLocks noGrp="1"/>
          </p:cNvGraphicFramePr>
          <p:nvPr/>
        </p:nvGraphicFramePr>
        <p:xfrm>
          <a:off x="2214546" y="571480"/>
          <a:ext cx="6643732" cy="3705768"/>
        </p:xfrm>
        <a:graphic>
          <a:graphicData uri="http://schemas.openxmlformats.org/drawingml/2006/table">
            <a:tbl>
              <a:tblPr/>
              <a:tblGrid>
                <a:gridCol w="326443"/>
                <a:gridCol w="326443"/>
                <a:gridCol w="229720"/>
                <a:gridCol w="398987"/>
                <a:gridCol w="326443"/>
                <a:gridCol w="521404"/>
                <a:gridCol w="575810"/>
                <a:gridCol w="332489"/>
                <a:gridCol w="326443"/>
                <a:gridCol w="326443"/>
                <a:gridCol w="259946"/>
                <a:gridCol w="259946"/>
                <a:gridCol w="176824"/>
                <a:gridCol w="358181"/>
                <a:gridCol w="362714"/>
                <a:gridCol w="429214"/>
                <a:gridCol w="513847"/>
                <a:gridCol w="592435"/>
              </a:tblGrid>
              <a:tr h="149299">
                <a:tc>
                  <a:txBody>
                    <a:bodyPr/>
                    <a:lstStyle/>
                    <a:p>
                      <a:pPr algn="ctr" fontAlgn="ctr"/>
                      <a:r>
                        <a:rPr lang="zh-CN" altLang="en-US" sz="600" b="1" i="0" u="none" strike="noStrike" dirty="0">
                          <a:solidFill>
                            <a:srgbClr val="000000"/>
                          </a:solidFill>
                          <a:latin typeface="Tahoma"/>
                        </a:rPr>
                        <a:t>　</a:t>
                      </a:r>
                    </a:p>
                  </a:txBody>
                  <a:tcPr marL="0" marR="0" marT="0" marB="0" anchor="ctr">
                    <a:lnL>
                      <a:noFill/>
                    </a:lnL>
                    <a:lnR>
                      <a:noFill/>
                    </a:lnR>
                    <a:lnT>
                      <a:noFill/>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1" i="0" u="none" strike="noStrike" dirty="0">
                          <a:solidFill>
                            <a:srgbClr val="000000"/>
                          </a:solidFill>
                          <a:latin typeface="Tahoma"/>
                        </a:rPr>
                        <a:t>　</a:t>
                      </a:r>
                    </a:p>
                  </a:txBody>
                  <a:tcPr marL="0" marR="0" marT="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1" i="0" u="none" strike="noStrike">
                          <a:solidFill>
                            <a:srgbClr val="000000"/>
                          </a:solidFill>
                          <a:latin typeface="Tahoma"/>
                        </a:rPr>
                        <a:t>序号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en-US" sz="600" b="1" i="0" u="none" strike="noStrike">
                          <a:solidFill>
                            <a:srgbClr val="000000"/>
                          </a:solidFill>
                          <a:latin typeface="Tahoma"/>
                        </a:rPr>
                        <a:t>structure(</a:t>
                      </a:r>
                      <a:r>
                        <a:rPr lang="zh-CN" altLang="en-US" sz="600" b="1" i="0" u="none" strike="noStrike">
                          <a:solidFill>
                            <a:srgbClr val="000000"/>
                          </a:solidFill>
                          <a:latin typeface="宋体"/>
                        </a:rPr>
                        <a:t>可选）</a:t>
                      </a:r>
                      <a:endParaRPr lang="zh-CN" altLang="en-US" sz="600" b="1"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en-US" sz="600" b="1" i="0" u="none" strike="noStrike">
                          <a:solidFill>
                            <a:srgbClr val="000000"/>
                          </a:solidFill>
                          <a:latin typeface="Tahoma"/>
                        </a:rPr>
                        <a:t>CAS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zh-CN" altLang="en-US" sz="600" b="1" i="0" u="none" strike="noStrike">
                          <a:solidFill>
                            <a:srgbClr val="000000"/>
                          </a:solidFill>
                          <a:latin typeface="Tahoma"/>
                        </a:rPr>
                        <a:t>商品中文名称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zh-CN" altLang="en-US" sz="600" b="1" i="0" u="none" strike="noStrike">
                          <a:solidFill>
                            <a:srgbClr val="000000"/>
                          </a:solidFill>
                          <a:latin typeface="Tahoma"/>
                        </a:rPr>
                        <a:t>英文名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zh-CN" altLang="en-US" sz="600" b="1" i="0" u="none" strike="noStrike">
                          <a:solidFill>
                            <a:srgbClr val="000000"/>
                          </a:solidFill>
                          <a:latin typeface="宋体"/>
                        </a:rPr>
                        <a:t>规格</a:t>
                      </a:r>
                      <a:r>
                        <a:rPr lang="zh-CN" altLang="en-US" sz="600" b="1"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zh-CN" altLang="en-US" sz="600" b="1" i="0" u="none" strike="noStrike">
                          <a:solidFill>
                            <a:srgbClr val="000000"/>
                          </a:solidFill>
                          <a:latin typeface="Tahoma"/>
                        </a:rPr>
                        <a:t>包装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zh-CN" altLang="en-US" sz="600" b="1" i="0" u="none" strike="noStrike">
                          <a:solidFill>
                            <a:srgbClr val="000000"/>
                          </a:solidFill>
                          <a:latin typeface="Tahoma"/>
                        </a:rPr>
                        <a:t>品牌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zh-CN" altLang="en-US" sz="600" b="1" i="0" u="none" strike="noStrike" dirty="0">
                          <a:solidFill>
                            <a:srgbClr val="000000"/>
                          </a:solidFill>
                          <a:latin typeface="Tahoma"/>
                        </a:rPr>
                        <a:t>价格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zh-CN" altLang="en-US" sz="600" b="1" i="0" u="none" strike="noStrike" dirty="0" smtClean="0">
                          <a:solidFill>
                            <a:srgbClr val="000000"/>
                          </a:solidFill>
                          <a:latin typeface="Tahoma"/>
                        </a:rPr>
                        <a:t>折扣价</a:t>
                      </a:r>
                      <a:endParaRPr lang="zh-CN" altLang="en-US" sz="600" b="1" i="0" u="none" strike="noStrike" dirty="0">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zh-CN" altLang="en-US" sz="600" b="1" i="0" u="none" strike="noStrike">
                          <a:solidFill>
                            <a:srgbClr val="000000"/>
                          </a:solidFill>
                          <a:latin typeface="Tahoma"/>
                        </a:rPr>
                        <a:t>库存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zh-CN" altLang="en-US" sz="600" b="1" i="0" u="none" strike="noStrike">
                          <a:solidFill>
                            <a:srgbClr val="000000"/>
                          </a:solidFill>
                          <a:latin typeface="宋体"/>
                        </a:rPr>
                        <a:t>采购类别</a:t>
                      </a:r>
                      <a:r>
                        <a:rPr lang="zh-CN" altLang="en-US" sz="600" b="1"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zh-CN" altLang="en-US" sz="600" b="1" i="0" u="none" strike="noStrike">
                          <a:solidFill>
                            <a:srgbClr val="000000"/>
                          </a:solidFill>
                          <a:latin typeface="宋体"/>
                        </a:rPr>
                        <a:t>预计到货时间</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en-US" sz="600" b="1" i="0" u="none" strike="noStrike">
                          <a:solidFill>
                            <a:srgbClr val="000000"/>
                          </a:solidFill>
                          <a:latin typeface="Tahoma"/>
                        </a:rPr>
                        <a:t>MDL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zh-CN" altLang="en-US" sz="600" b="1" i="0" u="none" strike="noStrike">
                          <a:solidFill>
                            <a:srgbClr val="000000"/>
                          </a:solidFill>
                          <a:latin typeface="宋体"/>
                        </a:rPr>
                        <a:t>化合物性质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zh-CN" altLang="en-US" sz="600" b="1" i="0" u="none" strike="noStrike">
                          <a:solidFill>
                            <a:srgbClr val="000000"/>
                          </a:solidFill>
                          <a:latin typeface="Tahoma"/>
                        </a:rPr>
                        <a:t>购买记录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r>
              <a:tr h="107496">
                <a:tc>
                  <a:txBody>
                    <a:bodyPr/>
                    <a:lstStyle/>
                    <a:p>
                      <a:pPr algn="ctr" fontAlgn="ctr"/>
                      <a:r>
                        <a:rPr lang="zh-CN" altLang="en-US" sz="600" b="0" i="0" u="none" strike="noStrike" dirty="0">
                          <a:solidFill>
                            <a:srgbClr val="000000"/>
                          </a:solidFill>
                          <a:latin typeface="宋体"/>
                        </a:rPr>
                        <a:t>询价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zh-CN" altLang="en-US" sz="600" b="0" i="0" u="none" strike="noStrike" dirty="0">
                          <a:solidFill>
                            <a:srgbClr val="000000"/>
                          </a:solidFill>
                          <a:latin typeface="宋体"/>
                        </a:rPr>
                        <a:t>采购</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en-US" altLang="zh-CN" sz="600" b="0" i="0" u="none" strike="noStrike" dirty="0">
                          <a:solidFill>
                            <a:srgbClr val="000000"/>
                          </a:solidFill>
                          <a:latin typeface="Tahoma"/>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dirty="0">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771-50-6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吲哚</a:t>
                      </a:r>
                      <a:r>
                        <a:rPr lang="en-US" altLang="zh-CN" sz="600" b="0" i="0" u="none" strike="noStrike">
                          <a:solidFill>
                            <a:srgbClr val="000000"/>
                          </a:solidFill>
                          <a:latin typeface="Tahoma"/>
                        </a:rPr>
                        <a:t>-3-</a:t>
                      </a:r>
                      <a:r>
                        <a:rPr lang="zh-CN" altLang="en-US" sz="600" b="0" i="0" u="none" strike="noStrike">
                          <a:solidFill>
                            <a:srgbClr val="000000"/>
                          </a:solidFill>
                          <a:latin typeface="宋体"/>
                        </a:rPr>
                        <a:t>羧酸</a:t>
                      </a:r>
                      <a:endParaRPr lang="zh-CN" altLang="en-US"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3-Indoleformic Acid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98%+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5g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ADAMAS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sngStrike" baseline="0" dirty="0">
                          <a:solidFill>
                            <a:srgbClr val="000000"/>
                          </a:solidFill>
                          <a:latin typeface="Tahoma"/>
                        </a:rPr>
                        <a:t>69.6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dirty="0" smtClean="0">
                          <a:solidFill>
                            <a:srgbClr val="000000"/>
                          </a:solidFill>
                          <a:latin typeface="Tahoma"/>
                        </a:rPr>
                        <a:t>50</a:t>
                      </a:r>
                      <a:endParaRPr lang="en-US" altLang="zh-CN" sz="600" b="0" i="0" u="none" strike="noStrike" dirty="0">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宋体"/>
                        </a:rPr>
                        <a:t>化学试剂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宋体"/>
                        </a:rPr>
                        <a:t>详细</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600" b="0" i="0" u="none" strike="noStrike">
                          <a:solidFill>
                            <a:srgbClr val="000000"/>
                          </a:solidFill>
                          <a:latin typeface="Tahoma"/>
                        </a:rPr>
                        <a:t>无</a:t>
                      </a:r>
                      <a:r>
                        <a:rPr lang="zh-CN" altLang="en-US" sz="600" b="0" i="0" u="none" strike="noStrike">
                          <a:solidFill>
                            <a:srgbClr val="0000FF"/>
                          </a:solidFill>
                          <a:latin typeface="Tahoma"/>
                        </a:rPr>
                        <a:t> </a:t>
                      </a:r>
                      <a:endParaRPr lang="zh-CN" altLang="en-US"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r>
              <a:tr h="107496">
                <a:tc>
                  <a:txBody>
                    <a:bodyPr/>
                    <a:lstStyle/>
                    <a:p>
                      <a:pPr algn="ctr" fontAlgn="ctr"/>
                      <a:r>
                        <a:rPr lang="zh-CN" altLang="en-US" sz="600" b="0" i="0" u="none" strike="noStrike" dirty="0">
                          <a:solidFill>
                            <a:srgbClr val="000000"/>
                          </a:solidFill>
                          <a:latin typeface="宋体"/>
                        </a:rPr>
                        <a:t>询价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zh-CN" altLang="en-US" sz="600" b="0" i="0" u="none" strike="noStrike">
                          <a:solidFill>
                            <a:srgbClr val="000000"/>
                          </a:solidFill>
                          <a:latin typeface="宋体"/>
                        </a:rPr>
                        <a:t>采购</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en-US" altLang="zh-CN" sz="600" b="0" i="0" u="none" strike="noStrike">
                          <a:solidFill>
                            <a:srgbClr val="000000"/>
                          </a:solidFill>
                          <a:latin typeface="Tahoma"/>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dirty="0">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dirty="0">
                          <a:solidFill>
                            <a:srgbClr val="000000"/>
                          </a:solidFill>
                          <a:latin typeface="Tahoma"/>
                        </a:rPr>
                        <a:t>771-50-6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吲哚</a:t>
                      </a:r>
                      <a:r>
                        <a:rPr lang="en-US" altLang="zh-CN" sz="600" b="0" i="0" u="none" strike="noStrike">
                          <a:solidFill>
                            <a:srgbClr val="000000"/>
                          </a:solidFill>
                          <a:latin typeface="Tahoma"/>
                        </a:rPr>
                        <a:t>-3-</a:t>
                      </a:r>
                      <a:r>
                        <a:rPr lang="zh-CN" altLang="en-US" sz="600" b="0" i="0" u="none" strike="noStrike">
                          <a:solidFill>
                            <a:srgbClr val="000000"/>
                          </a:solidFill>
                          <a:latin typeface="宋体"/>
                        </a:rPr>
                        <a:t>甲酸</a:t>
                      </a:r>
                      <a:endParaRPr lang="zh-CN" altLang="en-US"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Indole-3-carboxylic Acid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0.97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5G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韶远</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sngStrike" baseline="0" dirty="0">
                          <a:solidFill>
                            <a:srgbClr val="000000"/>
                          </a:solidFill>
                          <a:latin typeface="Tahoma"/>
                        </a:rPr>
                        <a:t>78.11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dirty="0" smtClean="0">
                          <a:solidFill>
                            <a:srgbClr val="000000"/>
                          </a:solidFill>
                          <a:latin typeface="Tahoma"/>
                        </a:rPr>
                        <a:t>40</a:t>
                      </a:r>
                      <a:endParaRPr lang="en-US" altLang="zh-CN" sz="600" b="0" i="0" u="none" strike="noStrike" dirty="0">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宋体"/>
                        </a:rPr>
                        <a:t>化学试剂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600" b="0" i="0" u="none" strike="noStrike">
                          <a:solidFill>
                            <a:srgbClr val="000000"/>
                          </a:solidFill>
                          <a:latin typeface="Tahoma"/>
                        </a:rPr>
                        <a:t>有</a:t>
                      </a:r>
                      <a:r>
                        <a:rPr lang="zh-CN" altLang="en-US" sz="600" b="0" i="0" u="none" strike="noStrike">
                          <a:solidFill>
                            <a:srgbClr val="0000FF"/>
                          </a:solidFill>
                          <a:latin typeface="Tahoma"/>
                        </a:rPr>
                        <a:t> </a:t>
                      </a:r>
                      <a:endParaRPr lang="zh-CN" altLang="en-US"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r>
              <a:tr h="107496">
                <a:tc>
                  <a:txBody>
                    <a:bodyPr/>
                    <a:lstStyle/>
                    <a:p>
                      <a:pPr algn="ctr" fontAlgn="ctr"/>
                      <a:r>
                        <a:rPr lang="zh-CN" altLang="en-US" sz="600" b="0" i="0" u="none" strike="noStrike" dirty="0">
                          <a:solidFill>
                            <a:srgbClr val="000000"/>
                          </a:solidFill>
                          <a:latin typeface="宋体"/>
                        </a:rPr>
                        <a:t>询价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zh-CN" altLang="en-US" sz="600" b="0" i="0" u="none" strike="noStrike">
                          <a:solidFill>
                            <a:srgbClr val="000000"/>
                          </a:solidFill>
                          <a:latin typeface="宋体"/>
                        </a:rPr>
                        <a:t>采购</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en-US" altLang="zh-CN" sz="600" b="0" i="0" u="none" strike="noStrike">
                          <a:solidFill>
                            <a:srgbClr val="000000"/>
                          </a:solidFill>
                          <a:latin typeface="Tahoma"/>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771-50-6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dirty="0">
                          <a:solidFill>
                            <a:srgbClr val="000000"/>
                          </a:solidFill>
                          <a:latin typeface="Tahoma"/>
                        </a:rPr>
                        <a:t>吲哚</a:t>
                      </a:r>
                      <a:r>
                        <a:rPr lang="en-US" altLang="zh-CN" sz="600" b="0" i="0" u="none" strike="noStrike" dirty="0">
                          <a:solidFill>
                            <a:srgbClr val="000000"/>
                          </a:solidFill>
                          <a:latin typeface="Tahoma"/>
                        </a:rPr>
                        <a:t>-3-</a:t>
                      </a:r>
                      <a:r>
                        <a:rPr lang="zh-CN" altLang="en-US" sz="600" b="0" i="0" u="none" strike="noStrike" dirty="0">
                          <a:solidFill>
                            <a:srgbClr val="000000"/>
                          </a:solidFill>
                          <a:latin typeface="宋体"/>
                        </a:rPr>
                        <a:t>羧酸</a:t>
                      </a:r>
                      <a:endParaRPr lang="zh-CN" altLang="en-US" sz="600" b="0" i="0" u="none" strike="noStrike" dirty="0">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吲哚</a:t>
                      </a:r>
                      <a:r>
                        <a:rPr lang="en-US" altLang="zh-CN" sz="600" b="0" i="0" u="none" strike="noStrike">
                          <a:solidFill>
                            <a:srgbClr val="000000"/>
                          </a:solidFill>
                          <a:latin typeface="Tahoma"/>
                        </a:rPr>
                        <a:t>-3-</a:t>
                      </a:r>
                      <a:r>
                        <a:rPr lang="zh-CN" altLang="en-US" sz="600" b="0" i="0" u="none" strike="noStrike">
                          <a:solidFill>
                            <a:srgbClr val="000000"/>
                          </a:solidFill>
                          <a:latin typeface="宋体"/>
                        </a:rPr>
                        <a:t>羧酸</a:t>
                      </a:r>
                      <a:endParaRPr lang="zh-CN" altLang="en-US"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0.99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1G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J&amp;K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sngStrike" baseline="0" dirty="0">
                          <a:solidFill>
                            <a:srgbClr val="000000"/>
                          </a:solidFill>
                          <a:latin typeface="Tahoma"/>
                        </a:rPr>
                        <a:t>108.12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dirty="0" smtClean="0">
                          <a:solidFill>
                            <a:srgbClr val="000000"/>
                          </a:solidFill>
                          <a:latin typeface="Tahoma"/>
                        </a:rPr>
                        <a:t>80</a:t>
                      </a:r>
                      <a:endParaRPr lang="en-US" altLang="zh-CN" sz="600" b="0" i="0" u="none" strike="noStrike" dirty="0">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宋体"/>
                        </a:rPr>
                        <a:t>化学试剂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600" b="0" i="0" u="none" strike="noStrike">
                          <a:solidFill>
                            <a:srgbClr val="000000"/>
                          </a:solidFill>
                          <a:latin typeface="Tahoma"/>
                        </a:rPr>
                        <a:t>无</a:t>
                      </a:r>
                      <a:r>
                        <a:rPr lang="zh-CN" altLang="en-US" sz="600" b="0" i="0" u="none" strike="noStrike">
                          <a:solidFill>
                            <a:srgbClr val="0000FF"/>
                          </a:solidFill>
                          <a:latin typeface="Tahoma"/>
                        </a:rPr>
                        <a:t> </a:t>
                      </a:r>
                      <a:endParaRPr lang="zh-CN" altLang="en-US"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r>
              <a:tr h="107496">
                <a:tc>
                  <a:txBody>
                    <a:bodyPr/>
                    <a:lstStyle/>
                    <a:p>
                      <a:pPr algn="ctr" fontAlgn="ctr"/>
                      <a:r>
                        <a:rPr lang="zh-CN" altLang="en-US" sz="600" b="0" i="0" u="none" strike="noStrike" dirty="0">
                          <a:solidFill>
                            <a:srgbClr val="000000"/>
                          </a:solidFill>
                          <a:latin typeface="宋体"/>
                        </a:rPr>
                        <a:t>询价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zh-CN" altLang="en-US" sz="600" b="0" i="0" u="none" strike="noStrike" dirty="0">
                          <a:solidFill>
                            <a:srgbClr val="000000"/>
                          </a:solidFill>
                          <a:latin typeface="宋体"/>
                        </a:rPr>
                        <a:t>采购</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en-US" altLang="zh-CN" sz="600" b="0" i="0" u="none" strike="noStrike">
                          <a:solidFill>
                            <a:srgbClr val="000000"/>
                          </a:solidFill>
                          <a:latin typeface="Tahoma"/>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771-50-6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dirty="0">
                          <a:solidFill>
                            <a:srgbClr val="000000"/>
                          </a:solidFill>
                          <a:latin typeface="Tahoma"/>
                        </a:rPr>
                        <a:t>吲哚</a:t>
                      </a:r>
                      <a:r>
                        <a:rPr lang="en-US" altLang="zh-CN" sz="600" b="0" i="0" u="none" strike="noStrike" dirty="0">
                          <a:solidFill>
                            <a:srgbClr val="000000"/>
                          </a:solidFill>
                          <a:latin typeface="Tahoma"/>
                        </a:rPr>
                        <a:t>-3-</a:t>
                      </a:r>
                      <a:r>
                        <a:rPr lang="zh-CN" altLang="en-US" sz="600" b="0" i="0" u="none" strike="noStrike" dirty="0">
                          <a:solidFill>
                            <a:srgbClr val="000000"/>
                          </a:solidFill>
                          <a:latin typeface="宋体"/>
                        </a:rPr>
                        <a:t>羧酸</a:t>
                      </a:r>
                      <a:endParaRPr lang="zh-CN" altLang="en-US" sz="600" b="0" i="0" u="none" strike="noStrike" dirty="0">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dirty="0">
                          <a:solidFill>
                            <a:srgbClr val="000000"/>
                          </a:solidFill>
                          <a:latin typeface="Tahoma"/>
                        </a:rPr>
                        <a:t>Indole-3-carboxylic Acid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0.97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25G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韶远</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sngStrike" baseline="0" dirty="0">
                          <a:solidFill>
                            <a:srgbClr val="000000"/>
                          </a:solidFill>
                          <a:latin typeface="Tahoma"/>
                        </a:rPr>
                        <a:t>124.27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dirty="0" smtClean="0">
                          <a:solidFill>
                            <a:srgbClr val="000000"/>
                          </a:solidFill>
                          <a:latin typeface="Tahoma"/>
                        </a:rPr>
                        <a:t>80</a:t>
                      </a:r>
                      <a:endParaRPr lang="en-US" altLang="zh-CN" sz="600" b="0" i="0" u="none" strike="noStrike" dirty="0">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宋体"/>
                        </a:rPr>
                        <a:t>化学试剂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MFCD00005624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600" b="0" i="0" u="none" strike="noStrike">
                          <a:solidFill>
                            <a:srgbClr val="000000"/>
                          </a:solidFill>
                          <a:latin typeface="Tahoma"/>
                        </a:rPr>
                        <a:t>有</a:t>
                      </a:r>
                      <a:r>
                        <a:rPr lang="zh-CN" altLang="en-US" sz="600" b="0" i="0" u="none" strike="noStrike">
                          <a:solidFill>
                            <a:srgbClr val="0000FF"/>
                          </a:solidFill>
                          <a:latin typeface="Tahoma"/>
                        </a:rPr>
                        <a:t> </a:t>
                      </a:r>
                      <a:endParaRPr lang="zh-CN" altLang="en-US"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r>
              <a:tr h="171993">
                <a:tc>
                  <a:txBody>
                    <a:bodyPr/>
                    <a:lstStyle/>
                    <a:p>
                      <a:pPr algn="ctr" fontAlgn="ctr"/>
                      <a:r>
                        <a:rPr lang="zh-CN" altLang="en-US" sz="600" b="0" i="0" u="none" strike="noStrike">
                          <a:solidFill>
                            <a:srgbClr val="000000"/>
                          </a:solidFill>
                          <a:latin typeface="宋体"/>
                        </a:rPr>
                        <a:t>询价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zh-CN" altLang="en-US" sz="600" b="0" i="0" u="none" strike="noStrike" dirty="0">
                          <a:solidFill>
                            <a:srgbClr val="000000"/>
                          </a:solidFill>
                          <a:latin typeface="宋体"/>
                        </a:rPr>
                        <a:t>采购</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en-US" altLang="zh-CN" sz="600" b="0" i="0" u="none" strike="noStrike">
                          <a:solidFill>
                            <a:srgbClr val="000000"/>
                          </a:solidFill>
                          <a:latin typeface="Tahoma"/>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771-50-6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吲哚</a:t>
                      </a:r>
                      <a:r>
                        <a:rPr lang="en-US" altLang="zh-CN" sz="600" b="0" i="0" u="none" strike="noStrike">
                          <a:solidFill>
                            <a:srgbClr val="000000"/>
                          </a:solidFill>
                          <a:latin typeface="Tahoma"/>
                        </a:rPr>
                        <a:t>-3-</a:t>
                      </a:r>
                      <a:r>
                        <a:rPr lang="zh-CN" altLang="en-US" sz="600" b="0" i="0" u="none" strike="noStrike">
                          <a:solidFill>
                            <a:srgbClr val="000000"/>
                          </a:solidFill>
                          <a:latin typeface="宋体"/>
                        </a:rPr>
                        <a:t>羧酸</a:t>
                      </a:r>
                      <a:r>
                        <a:rPr lang="en-US" altLang="zh-CN" sz="600" b="0" i="0" u="none" strike="noStrike">
                          <a:solidFill>
                            <a:srgbClr val="000000"/>
                          </a:solidFill>
                          <a:latin typeface="Tahoma"/>
                        </a:rPr>
                        <a:t>, 98%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dirty="0">
                          <a:solidFill>
                            <a:srgbClr val="000000"/>
                          </a:solidFill>
                          <a:latin typeface="Tahoma"/>
                        </a:rPr>
                        <a:t>Indole-3-carboxylic acid, 98%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dirty="0">
                          <a:solidFill>
                            <a:srgbClr val="000000"/>
                          </a:solidFill>
                          <a:latin typeface="Tahoma"/>
                        </a:rPr>
                        <a:t>0.98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dirty="0">
                          <a:solidFill>
                            <a:srgbClr val="000000"/>
                          </a:solidFill>
                          <a:latin typeface="Tahoma"/>
                        </a:rPr>
                        <a:t>1g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dirty="0">
                          <a:solidFill>
                            <a:srgbClr val="000000"/>
                          </a:solidFill>
                          <a:latin typeface="Tahoma"/>
                        </a:rPr>
                        <a:t>Alfa </a:t>
                      </a:r>
                      <a:r>
                        <a:rPr lang="en-US" sz="600" b="0" i="0" u="none" strike="noStrike" dirty="0" err="1">
                          <a:solidFill>
                            <a:srgbClr val="000000"/>
                          </a:solidFill>
                          <a:latin typeface="Tahoma"/>
                        </a:rPr>
                        <a:t>Aesar</a:t>
                      </a:r>
                      <a:endParaRPr lang="en-US" sz="600" b="0" i="0" u="none" strike="noStrike" dirty="0">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sngStrike" baseline="0" dirty="0">
                          <a:solidFill>
                            <a:srgbClr val="000000"/>
                          </a:solidFill>
                          <a:latin typeface="Tahoma"/>
                        </a:rPr>
                        <a:t>174.9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dirty="0" smtClean="0">
                          <a:solidFill>
                            <a:srgbClr val="000000"/>
                          </a:solidFill>
                          <a:latin typeface="Tahoma"/>
                        </a:rPr>
                        <a:t>120</a:t>
                      </a:r>
                      <a:endParaRPr lang="en-US" altLang="zh-CN" sz="600" b="0" i="0" u="none" strike="noStrike" dirty="0">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宋体"/>
                        </a:rPr>
                        <a:t>化学试剂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MFCD00005624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600" b="0" i="0" u="none" strike="noStrike">
                          <a:solidFill>
                            <a:srgbClr val="000000"/>
                          </a:solidFill>
                          <a:latin typeface="Tahoma"/>
                        </a:rPr>
                        <a:t>无</a:t>
                      </a:r>
                      <a:r>
                        <a:rPr lang="zh-CN" altLang="en-US" sz="600" b="0" i="0" u="none" strike="noStrike">
                          <a:solidFill>
                            <a:srgbClr val="0000FF"/>
                          </a:solidFill>
                          <a:latin typeface="Tahoma"/>
                        </a:rPr>
                        <a:t> </a:t>
                      </a:r>
                      <a:endParaRPr lang="zh-CN" altLang="en-US"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r>
              <a:tr h="343986">
                <a:tc>
                  <a:txBody>
                    <a:bodyPr/>
                    <a:lstStyle/>
                    <a:p>
                      <a:pPr algn="ctr" fontAlgn="ctr"/>
                      <a:r>
                        <a:rPr lang="zh-CN" altLang="en-US" sz="600" b="0" i="0" u="none" strike="noStrike">
                          <a:solidFill>
                            <a:srgbClr val="000000"/>
                          </a:solidFill>
                          <a:latin typeface="宋体"/>
                        </a:rPr>
                        <a:t>询价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zh-CN" altLang="en-US" sz="600" b="0" i="0" u="none" strike="noStrike" dirty="0">
                          <a:solidFill>
                            <a:srgbClr val="000000"/>
                          </a:solidFill>
                          <a:latin typeface="宋体"/>
                        </a:rPr>
                        <a:t>采购</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en-US" altLang="zh-CN" sz="600" b="0" i="0" u="none" strike="noStrike">
                          <a:solidFill>
                            <a:srgbClr val="000000"/>
                          </a:solidFill>
                          <a:latin typeface="Tahoma"/>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771-50-6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吲哚</a:t>
                      </a:r>
                      <a:r>
                        <a:rPr lang="en-US" altLang="zh-CN" sz="600" b="0" i="0" u="none" strike="noStrike">
                          <a:solidFill>
                            <a:srgbClr val="000000"/>
                          </a:solidFill>
                          <a:latin typeface="Tahoma"/>
                        </a:rPr>
                        <a:t>-3-</a:t>
                      </a:r>
                      <a:r>
                        <a:rPr lang="zh-CN" altLang="en-US" sz="600" b="0" i="0" u="none" strike="noStrike">
                          <a:solidFill>
                            <a:srgbClr val="000000"/>
                          </a:solidFill>
                          <a:latin typeface="宋体"/>
                        </a:rPr>
                        <a:t>羧酸</a:t>
                      </a:r>
                      <a:r>
                        <a:rPr lang="en-US" altLang="zh-CN" sz="600" b="0" i="0" u="none" strike="noStrike">
                          <a:solidFill>
                            <a:srgbClr val="000000"/>
                          </a:solidFill>
                          <a:latin typeface="Tahoma"/>
                        </a:rPr>
                        <a:t>, 98%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吲哚</a:t>
                      </a:r>
                      <a:r>
                        <a:rPr lang="en-US" altLang="zh-CN" sz="600" b="0" i="0" u="none" strike="noStrike">
                          <a:solidFill>
                            <a:srgbClr val="000000"/>
                          </a:solidFill>
                          <a:latin typeface="Tahoma"/>
                        </a:rPr>
                        <a:t>-3-</a:t>
                      </a:r>
                      <a:r>
                        <a:rPr lang="zh-CN" altLang="en-US" sz="600" b="0" i="0" u="none" strike="noStrike">
                          <a:solidFill>
                            <a:srgbClr val="000000"/>
                          </a:solidFill>
                          <a:latin typeface="宋体"/>
                        </a:rPr>
                        <a:t>羧酸</a:t>
                      </a:r>
                      <a:r>
                        <a:rPr lang="en-US" altLang="zh-CN" sz="600" b="0" i="0" u="none" strike="noStrike">
                          <a:solidFill>
                            <a:srgbClr val="000000"/>
                          </a:solidFill>
                          <a:latin typeface="Tahoma"/>
                        </a:rPr>
                        <a:t>, 98%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0.98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dirty="0">
                          <a:solidFill>
                            <a:srgbClr val="000000"/>
                          </a:solidFill>
                          <a:latin typeface="Tahoma"/>
                        </a:rPr>
                        <a:t>1G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Vetec</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sngStrike" baseline="0" dirty="0">
                          <a:solidFill>
                            <a:srgbClr val="000000"/>
                          </a:solidFill>
                          <a:latin typeface="Tahoma"/>
                        </a:rPr>
                        <a:t>191.13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dirty="0" smtClean="0">
                          <a:solidFill>
                            <a:srgbClr val="000000"/>
                          </a:solidFill>
                          <a:latin typeface="Tahoma"/>
                        </a:rPr>
                        <a:t>175</a:t>
                      </a:r>
                      <a:endParaRPr lang="en-US" altLang="zh-CN" sz="600" b="0" i="0" u="none" strike="noStrike" dirty="0">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18 </a:t>
                      </a:r>
                      <a:r>
                        <a:rPr lang="zh-CN" altLang="en-US" sz="600" b="0" i="0" u="none" strike="noStrike">
                          <a:solidFill>
                            <a:srgbClr val="000000"/>
                          </a:solidFill>
                          <a:latin typeface="宋体"/>
                        </a:rPr>
                        <a:t>上海</a:t>
                      </a:r>
                      <a:r>
                        <a:rPr lang="zh-CN" altLang="en-US" sz="600" b="0" i="0" u="none" strike="noStrike">
                          <a:solidFill>
                            <a:srgbClr val="000000"/>
                          </a:solidFill>
                          <a:latin typeface="Tahoma"/>
                        </a:rPr>
                        <a:t> </a:t>
                      </a:r>
                      <a:r>
                        <a:rPr lang="en-US" altLang="zh-CN" sz="600" b="0" i="0" u="none" strike="noStrike">
                          <a:solidFill>
                            <a:srgbClr val="000000"/>
                          </a:solidFill>
                          <a:latin typeface="Tahoma"/>
                        </a:rPr>
                        <a:t>2014.01.02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宋体"/>
                        </a:rPr>
                        <a:t>化学试剂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600" b="0" i="0" u="none" strike="noStrike">
                          <a:solidFill>
                            <a:srgbClr val="000000"/>
                          </a:solidFill>
                          <a:latin typeface="Tahoma"/>
                        </a:rPr>
                        <a:t>无</a:t>
                      </a:r>
                      <a:r>
                        <a:rPr lang="zh-CN" altLang="en-US" sz="600" b="0" i="0" u="none" strike="noStrike">
                          <a:solidFill>
                            <a:srgbClr val="0000FF"/>
                          </a:solidFill>
                          <a:latin typeface="Tahoma"/>
                        </a:rPr>
                        <a:t> </a:t>
                      </a:r>
                      <a:endParaRPr lang="zh-CN" altLang="en-US"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r>
              <a:tr h="107496">
                <a:tc>
                  <a:txBody>
                    <a:bodyPr/>
                    <a:lstStyle/>
                    <a:p>
                      <a:pPr algn="ctr" fontAlgn="ctr"/>
                      <a:r>
                        <a:rPr lang="zh-CN" altLang="en-US" sz="600" b="0" i="0" u="none" strike="noStrike">
                          <a:solidFill>
                            <a:srgbClr val="000000"/>
                          </a:solidFill>
                          <a:latin typeface="宋体"/>
                        </a:rPr>
                        <a:t>询价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zh-CN" altLang="en-US" sz="600" b="0" i="0" u="none" strike="noStrike" dirty="0">
                          <a:solidFill>
                            <a:srgbClr val="000000"/>
                          </a:solidFill>
                          <a:latin typeface="宋体"/>
                        </a:rPr>
                        <a:t>采购</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en-US" altLang="zh-CN" sz="600" b="0" i="0" u="none" strike="noStrike">
                          <a:solidFill>
                            <a:srgbClr val="000000"/>
                          </a:solidFill>
                          <a:latin typeface="Tahoma"/>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771-50-6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吲哚</a:t>
                      </a:r>
                      <a:r>
                        <a:rPr lang="en-US" altLang="zh-CN" sz="600" b="0" i="0" u="none" strike="noStrike">
                          <a:solidFill>
                            <a:srgbClr val="000000"/>
                          </a:solidFill>
                          <a:latin typeface="Tahoma"/>
                        </a:rPr>
                        <a:t>-3-</a:t>
                      </a:r>
                      <a:r>
                        <a:rPr lang="zh-CN" altLang="en-US" sz="600" b="0" i="0" u="none" strike="noStrike">
                          <a:solidFill>
                            <a:srgbClr val="000000"/>
                          </a:solidFill>
                          <a:latin typeface="宋体"/>
                        </a:rPr>
                        <a:t>羧酸</a:t>
                      </a:r>
                      <a:endParaRPr lang="zh-CN" altLang="en-US"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3-Indoleformic Acid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98%+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25g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ADAMAS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kern="1200" dirty="0">
                          <a:solidFill>
                            <a:srgbClr val="000000"/>
                          </a:solidFill>
                          <a:latin typeface="Tahoma"/>
                          <a:ea typeface="+mn-ea"/>
                          <a:cs typeface="+mn-cs"/>
                        </a:rPr>
                        <a:t>200.1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en-US" altLang="zh-CN" sz="600" b="0" i="0" u="none" strike="noStrike" dirty="0">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宋体"/>
                        </a:rPr>
                        <a:t>化学试剂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600" b="0" i="0" u="none" strike="noStrike">
                          <a:solidFill>
                            <a:srgbClr val="000000"/>
                          </a:solidFill>
                          <a:latin typeface="Tahoma"/>
                        </a:rPr>
                        <a:t>无</a:t>
                      </a:r>
                      <a:r>
                        <a:rPr lang="zh-CN" altLang="en-US" sz="600" b="0" i="0" u="none" strike="noStrike">
                          <a:solidFill>
                            <a:srgbClr val="0000FF"/>
                          </a:solidFill>
                          <a:latin typeface="Tahoma"/>
                        </a:rPr>
                        <a:t> </a:t>
                      </a:r>
                      <a:endParaRPr lang="zh-CN" altLang="en-US"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r>
              <a:tr h="107496">
                <a:tc>
                  <a:txBody>
                    <a:bodyPr/>
                    <a:lstStyle/>
                    <a:p>
                      <a:pPr algn="ctr" fontAlgn="ctr"/>
                      <a:r>
                        <a:rPr lang="zh-CN" altLang="en-US" sz="600" b="0" i="0" u="none" strike="noStrike">
                          <a:solidFill>
                            <a:srgbClr val="000000"/>
                          </a:solidFill>
                          <a:latin typeface="宋体"/>
                        </a:rPr>
                        <a:t>询价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zh-CN" altLang="en-US" sz="600" b="0" i="0" u="none" strike="noStrike" dirty="0">
                          <a:solidFill>
                            <a:srgbClr val="000000"/>
                          </a:solidFill>
                          <a:latin typeface="宋体"/>
                        </a:rPr>
                        <a:t>采购</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en-US" altLang="zh-CN" sz="600" b="0" i="0" u="none" strike="noStrike">
                          <a:solidFill>
                            <a:srgbClr val="000000"/>
                          </a:solidFill>
                          <a:latin typeface="Tahoma"/>
                        </a:rPr>
                        <a:t>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771-50-6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吲哚</a:t>
                      </a:r>
                      <a:r>
                        <a:rPr lang="en-US" altLang="zh-CN" sz="600" b="0" i="0" u="none" strike="noStrike">
                          <a:solidFill>
                            <a:srgbClr val="000000"/>
                          </a:solidFill>
                          <a:latin typeface="Tahoma"/>
                        </a:rPr>
                        <a:t>-3-</a:t>
                      </a:r>
                      <a:r>
                        <a:rPr lang="zh-CN" altLang="en-US" sz="600" b="0" i="0" u="none" strike="noStrike">
                          <a:solidFill>
                            <a:srgbClr val="000000"/>
                          </a:solidFill>
                          <a:latin typeface="宋体"/>
                        </a:rPr>
                        <a:t>羧酸</a:t>
                      </a:r>
                      <a:endParaRPr lang="zh-CN" altLang="en-US"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吲哚</a:t>
                      </a:r>
                      <a:r>
                        <a:rPr lang="en-US" altLang="zh-CN" sz="600" b="0" i="0" u="none" strike="noStrike">
                          <a:solidFill>
                            <a:srgbClr val="000000"/>
                          </a:solidFill>
                          <a:latin typeface="Tahoma"/>
                        </a:rPr>
                        <a:t>-3-</a:t>
                      </a:r>
                      <a:r>
                        <a:rPr lang="zh-CN" altLang="en-US" sz="600" b="0" i="0" u="none" strike="noStrike">
                          <a:solidFill>
                            <a:srgbClr val="000000"/>
                          </a:solidFill>
                          <a:latin typeface="宋体"/>
                        </a:rPr>
                        <a:t>羧酸</a:t>
                      </a:r>
                      <a:endParaRPr lang="zh-CN" altLang="en-US"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0.99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5G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J&amp;K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baseline="0" dirty="0">
                          <a:solidFill>
                            <a:srgbClr val="000000"/>
                          </a:solidFill>
                          <a:latin typeface="Tahoma"/>
                        </a:rPr>
                        <a:t>215.56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en-US" altLang="zh-CN" sz="600" b="0" i="0" u="none" strike="noStrike" dirty="0">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dirty="0">
                          <a:solidFill>
                            <a:srgbClr val="000000"/>
                          </a:solidFill>
                          <a:latin typeface="宋体"/>
                        </a:rPr>
                        <a:t>化学试剂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600" b="0" i="0" u="none" strike="noStrike">
                          <a:solidFill>
                            <a:srgbClr val="000000"/>
                          </a:solidFill>
                          <a:latin typeface="Tahoma"/>
                        </a:rPr>
                        <a:t>无</a:t>
                      </a:r>
                      <a:r>
                        <a:rPr lang="zh-CN" altLang="en-US" sz="600" b="0" i="0" u="none" strike="noStrike">
                          <a:solidFill>
                            <a:srgbClr val="0000FF"/>
                          </a:solidFill>
                          <a:latin typeface="Tahoma"/>
                        </a:rPr>
                        <a:t> </a:t>
                      </a:r>
                      <a:endParaRPr lang="zh-CN" altLang="en-US"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r>
              <a:tr h="257990">
                <a:tc>
                  <a:txBody>
                    <a:bodyPr/>
                    <a:lstStyle/>
                    <a:p>
                      <a:pPr algn="ctr" fontAlgn="ctr"/>
                      <a:r>
                        <a:rPr lang="zh-CN" altLang="en-US" sz="600" b="0" i="0" u="none" strike="noStrike">
                          <a:solidFill>
                            <a:srgbClr val="000000"/>
                          </a:solidFill>
                          <a:latin typeface="宋体"/>
                        </a:rPr>
                        <a:t>询价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zh-CN" altLang="en-US" sz="600" b="0" i="0" u="none" strike="noStrike" dirty="0">
                          <a:solidFill>
                            <a:srgbClr val="000000"/>
                          </a:solidFill>
                          <a:latin typeface="宋体"/>
                        </a:rPr>
                        <a:t>采购</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en-US" altLang="zh-CN" sz="600" b="0" i="0" u="none" strike="noStrike">
                          <a:solidFill>
                            <a:srgbClr val="000000"/>
                          </a:solidFill>
                          <a:latin typeface="Tahoma"/>
                        </a:rPr>
                        <a:t>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771-50-6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INDOLE-3-CARBOXYLIC ACID, 99%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INDOLE-3-CARBOXYLIC ACID, 99%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1G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ALDRICH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baseline="0" dirty="0">
                          <a:solidFill>
                            <a:srgbClr val="000000"/>
                          </a:solidFill>
                          <a:latin typeface="Tahoma"/>
                        </a:rPr>
                        <a:t>243.45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en-US" altLang="zh-CN" sz="600" b="0" i="0" u="none" strike="noStrike" dirty="0">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宋体"/>
                        </a:rPr>
                        <a:t>化学试剂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MFCD00005624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600" b="0" i="0" u="none" strike="noStrike">
                          <a:solidFill>
                            <a:srgbClr val="000000"/>
                          </a:solidFill>
                          <a:latin typeface="Tahoma"/>
                        </a:rPr>
                        <a:t>无</a:t>
                      </a:r>
                      <a:r>
                        <a:rPr lang="zh-CN" altLang="en-US" sz="600" b="0" i="0" u="none" strike="noStrike">
                          <a:solidFill>
                            <a:srgbClr val="0000FF"/>
                          </a:solidFill>
                          <a:latin typeface="Tahoma"/>
                        </a:rPr>
                        <a:t> </a:t>
                      </a:r>
                      <a:endParaRPr lang="zh-CN" altLang="en-US"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r>
              <a:tr h="257990">
                <a:tc>
                  <a:txBody>
                    <a:bodyPr/>
                    <a:lstStyle/>
                    <a:p>
                      <a:pPr algn="ctr" fontAlgn="ctr"/>
                      <a:r>
                        <a:rPr lang="zh-CN" altLang="en-US" sz="600" b="0" i="0" u="none" strike="noStrike">
                          <a:solidFill>
                            <a:srgbClr val="000000"/>
                          </a:solidFill>
                          <a:latin typeface="宋体"/>
                        </a:rPr>
                        <a:t>询价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zh-CN" altLang="en-US" sz="600" b="0" i="0" u="none" strike="noStrike" dirty="0">
                          <a:solidFill>
                            <a:srgbClr val="000000"/>
                          </a:solidFill>
                          <a:latin typeface="宋体"/>
                        </a:rPr>
                        <a:t>采购</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en-US" altLang="zh-CN" sz="600" b="0" i="0" u="none" strike="noStrike">
                          <a:solidFill>
                            <a:srgbClr val="000000"/>
                          </a:solidFill>
                          <a:latin typeface="Tahoma"/>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771-50-6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吲哚</a:t>
                      </a:r>
                      <a:r>
                        <a:rPr lang="en-US" altLang="zh-CN" sz="600" b="0" i="0" u="none" strike="noStrike">
                          <a:solidFill>
                            <a:srgbClr val="000000"/>
                          </a:solidFill>
                          <a:latin typeface="Tahoma"/>
                        </a:rPr>
                        <a:t>-3-</a:t>
                      </a:r>
                      <a:r>
                        <a:rPr lang="zh-CN" altLang="en-US" sz="600" b="0" i="0" u="none" strike="noStrike">
                          <a:solidFill>
                            <a:srgbClr val="000000"/>
                          </a:solidFill>
                          <a:latin typeface="宋体"/>
                        </a:rPr>
                        <a:t>羧酸</a:t>
                      </a:r>
                      <a:r>
                        <a:rPr lang="en-US" altLang="zh-CN" sz="600" b="0" i="0" u="none" strike="noStrike">
                          <a:solidFill>
                            <a:srgbClr val="000000"/>
                          </a:solidFill>
                          <a:latin typeface="Tahoma"/>
                        </a:rPr>
                        <a:t>, 98%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吲哚</a:t>
                      </a:r>
                      <a:r>
                        <a:rPr lang="en-US" altLang="zh-CN" sz="600" b="0" i="0" u="none" strike="noStrike">
                          <a:solidFill>
                            <a:srgbClr val="000000"/>
                          </a:solidFill>
                          <a:latin typeface="Tahoma"/>
                        </a:rPr>
                        <a:t>-3-</a:t>
                      </a:r>
                      <a:r>
                        <a:rPr lang="zh-CN" altLang="en-US" sz="600" b="0" i="0" u="none" strike="noStrike">
                          <a:solidFill>
                            <a:srgbClr val="000000"/>
                          </a:solidFill>
                          <a:latin typeface="宋体"/>
                        </a:rPr>
                        <a:t>羧酸</a:t>
                      </a:r>
                      <a:r>
                        <a:rPr lang="en-US" altLang="zh-CN" sz="600" b="0" i="0" u="none" strike="noStrike">
                          <a:solidFill>
                            <a:srgbClr val="000000"/>
                          </a:solidFill>
                          <a:latin typeface="Tahoma"/>
                        </a:rPr>
                        <a:t>, 98%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0.98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5G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Vetec</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baseline="0" dirty="0">
                          <a:solidFill>
                            <a:srgbClr val="000000"/>
                          </a:solidFill>
                          <a:latin typeface="Tahoma"/>
                        </a:rPr>
                        <a:t>328.99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en-US" altLang="zh-CN" sz="600" b="0" i="0" u="none" strike="noStrike" dirty="0">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4 </a:t>
                      </a:r>
                      <a:r>
                        <a:rPr lang="zh-CN" altLang="en-US" sz="600" b="0" i="0" u="none" strike="noStrike">
                          <a:solidFill>
                            <a:srgbClr val="000000"/>
                          </a:solidFill>
                          <a:latin typeface="宋体"/>
                        </a:rPr>
                        <a:t>上海</a:t>
                      </a:r>
                      <a:r>
                        <a:rPr lang="zh-CN" altLang="en-US" sz="600" b="0" i="0" u="none" strike="noStrike">
                          <a:solidFill>
                            <a:srgbClr val="000000"/>
                          </a:solidFill>
                          <a:latin typeface="Tahoma"/>
                        </a:rPr>
                        <a:t> </a:t>
                      </a:r>
                      <a:r>
                        <a:rPr lang="en-US" altLang="zh-CN" sz="600" b="0" i="0" u="none" strike="noStrike">
                          <a:solidFill>
                            <a:srgbClr val="000000"/>
                          </a:solidFill>
                          <a:latin typeface="Tahoma"/>
                        </a:rPr>
                        <a:t>2014.01.02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宋体"/>
                        </a:rPr>
                        <a:t>化学试剂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dirty="0">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600" b="0" i="0" u="none" strike="noStrike">
                          <a:solidFill>
                            <a:srgbClr val="000000"/>
                          </a:solidFill>
                          <a:latin typeface="Tahoma"/>
                        </a:rPr>
                        <a:t>无</a:t>
                      </a:r>
                      <a:r>
                        <a:rPr lang="zh-CN" altLang="en-US" sz="600" b="0" i="0" u="none" strike="noStrike">
                          <a:solidFill>
                            <a:srgbClr val="0000FF"/>
                          </a:solidFill>
                          <a:latin typeface="Tahoma"/>
                        </a:rPr>
                        <a:t> </a:t>
                      </a:r>
                      <a:endParaRPr lang="zh-CN" altLang="en-US"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r>
              <a:tr h="107496">
                <a:tc>
                  <a:txBody>
                    <a:bodyPr/>
                    <a:lstStyle/>
                    <a:p>
                      <a:pPr algn="ctr" fontAlgn="ctr"/>
                      <a:r>
                        <a:rPr lang="zh-CN" altLang="en-US" sz="600" b="0" i="0" u="none" strike="noStrike">
                          <a:solidFill>
                            <a:srgbClr val="000000"/>
                          </a:solidFill>
                          <a:latin typeface="宋体"/>
                        </a:rPr>
                        <a:t>询价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zh-CN" altLang="en-US" sz="600" b="0" i="0" u="none" strike="noStrike" dirty="0">
                          <a:solidFill>
                            <a:srgbClr val="000000"/>
                          </a:solidFill>
                          <a:latin typeface="宋体"/>
                        </a:rPr>
                        <a:t>采购</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en-US" altLang="zh-CN" sz="600" b="0" i="0" u="none" strike="noStrike">
                          <a:solidFill>
                            <a:srgbClr val="000000"/>
                          </a:solidFill>
                          <a:latin typeface="Tahoma"/>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771-50-6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吲哚</a:t>
                      </a:r>
                      <a:r>
                        <a:rPr lang="en-US" altLang="zh-CN" sz="600" b="0" i="0" u="none" strike="noStrike">
                          <a:solidFill>
                            <a:srgbClr val="000000"/>
                          </a:solidFill>
                          <a:latin typeface="Tahoma"/>
                        </a:rPr>
                        <a:t>-3-</a:t>
                      </a:r>
                      <a:r>
                        <a:rPr lang="zh-CN" altLang="en-US" sz="600" b="0" i="0" u="none" strike="noStrike">
                          <a:solidFill>
                            <a:srgbClr val="000000"/>
                          </a:solidFill>
                          <a:latin typeface="宋体"/>
                        </a:rPr>
                        <a:t>羧酸</a:t>
                      </a:r>
                      <a:endParaRPr lang="zh-CN" altLang="en-US"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Indole-3-carboxylic Acid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0.97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100G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韶远</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sngStrike" baseline="0" dirty="0">
                          <a:solidFill>
                            <a:srgbClr val="000000"/>
                          </a:solidFill>
                          <a:latin typeface="Tahoma"/>
                        </a:rPr>
                        <a:t>347.95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dirty="0" smtClean="0">
                          <a:solidFill>
                            <a:srgbClr val="000000"/>
                          </a:solidFill>
                          <a:latin typeface="Tahoma"/>
                        </a:rPr>
                        <a:t>170</a:t>
                      </a:r>
                      <a:endParaRPr lang="en-US" altLang="zh-CN" sz="600" b="0" i="0" u="none" strike="noStrike" dirty="0">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宋体"/>
                        </a:rPr>
                        <a:t>化学试剂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MFCD00005624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dirty="0">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600" b="0" i="0" u="none" strike="noStrike">
                          <a:solidFill>
                            <a:srgbClr val="000000"/>
                          </a:solidFill>
                          <a:latin typeface="Tahoma"/>
                        </a:rPr>
                        <a:t>有</a:t>
                      </a:r>
                      <a:r>
                        <a:rPr lang="zh-CN" altLang="en-US" sz="600" b="0" i="0" u="none" strike="noStrike">
                          <a:solidFill>
                            <a:srgbClr val="0000FF"/>
                          </a:solidFill>
                          <a:latin typeface="Tahoma"/>
                        </a:rPr>
                        <a:t> </a:t>
                      </a:r>
                      <a:endParaRPr lang="zh-CN" altLang="en-US"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r>
              <a:tr h="171993">
                <a:tc>
                  <a:txBody>
                    <a:bodyPr/>
                    <a:lstStyle/>
                    <a:p>
                      <a:pPr algn="ctr" fontAlgn="ctr"/>
                      <a:r>
                        <a:rPr lang="zh-CN" altLang="en-US" sz="600" b="0" i="0" u="none" strike="noStrike">
                          <a:solidFill>
                            <a:srgbClr val="000000"/>
                          </a:solidFill>
                          <a:latin typeface="宋体"/>
                        </a:rPr>
                        <a:t>询价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zh-CN" altLang="en-US" sz="600" b="0" i="0" u="none" strike="noStrike" dirty="0">
                          <a:solidFill>
                            <a:srgbClr val="000000"/>
                          </a:solidFill>
                          <a:latin typeface="宋体"/>
                        </a:rPr>
                        <a:t>采购</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en-US" altLang="zh-CN" sz="600" b="0" i="0" u="none" strike="noStrike">
                          <a:solidFill>
                            <a:srgbClr val="000000"/>
                          </a:solidFill>
                          <a:latin typeface="Tahoma"/>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771-50-6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吲哚</a:t>
                      </a:r>
                      <a:r>
                        <a:rPr lang="en-US" altLang="zh-CN" sz="600" b="0" i="0" u="none" strike="noStrike">
                          <a:solidFill>
                            <a:srgbClr val="000000"/>
                          </a:solidFill>
                          <a:latin typeface="Tahoma"/>
                        </a:rPr>
                        <a:t>-3-</a:t>
                      </a:r>
                      <a:r>
                        <a:rPr lang="zh-CN" altLang="en-US" sz="600" b="0" i="0" u="none" strike="noStrike">
                          <a:solidFill>
                            <a:srgbClr val="000000"/>
                          </a:solidFill>
                          <a:latin typeface="宋体"/>
                        </a:rPr>
                        <a:t>羧酸</a:t>
                      </a:r>
                      <a:r>
                        <a:rPr lang="en-US" altLang="zh-CN" sz="600" b="0" i="0" u="none" strike="noStrike">
                          <a:solidFill>
                            <a:srgbClr val="000000"/>
                          </a:solidFill>
                          <a:latin typeface="Tahoma"/>
                        </a:rPr>
                        <a:t>, 98%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Indole-3-carboxylic acid, 98%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0.98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5g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Alfa Aesar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baseline="0" dirty="0">
                          <a:solidFill>
                            <a:srgbClr val="000000"/>
                          </a:solidFill>
                          <a:latin typeface="Tahoma"/>
                        </a:rPr>
                        <a:t>487.3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en-US" altLang="zh-CN" sz="600" b="0" i="0" u="none" strike="noStrike" dirty="0">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宋体"/>
                        </a:rPr>
                        <a:t>化学试剂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MFCD00005624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600" b="0" i="0" u="none" strike="noStrike">
                          <a:solidFill>
                            <a:srgbClr val="000000"/>
                          </a:solidFill>
                          <a:latin typeface="Tahoma"/>
                        </a:rPr>
                        <a:t>无</a:t>
                      </a:r>
                      <a:r>
                        <a:rPr lang="zh-CN" altLang="en-US" sz="600" b="0" i="0" u="none" strike="noStrike">
                          <a:solidFill>
                            <a:srgbClr val="0000FF"/>
                          </a:solidFill>
                          <a:latin typeface="Tahoma"/>
                        </a:rPr>
                        <a:t> </a:t>
                      </a:r>
                      <a:endParaRPr lang="zh-CN" altLang="en-US"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r>
              <a:tr h="257990">
                <a:tc>
                  <a:txBody>
                    <a:bodyPr/>
                    <a:lstStyle/>
                    <a:p>
                      <a:pPr algn="ctr" fontAlgn="ctr"/>
                      <a:r>
                        <a:rPr lang="zh-CN" altLang="en-US" sz="600" b="0" i="0" u="none" strike="noStrike">
                          <a:solidFill>
                            <a:srgbClr val="000000"/>
                          </a:solidFill>
                          <a:latin typeface="宋体"/>
                        </a:rPr>
                        <a:t>询价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zh-CN" altLang="en-US" sz="600" b="0" i="0" u="none" strike="noStrike" dirty="0">
                          <a:solidFill>
                            <a:srgbClr val="000000"/>
                          </a:solidFill>
                          <a:latin typeface="宋体"/>
                        </a:rPr>
                        <a:t>采购</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en-US" altLang="zh-CN" sz="600" b="0" i="0" u="none" strike="noStrike">
                          <a:solidFill>
                            <a:srgbClr val="000000"/>
                          </a:solidFill>
                          <a:latin typeface="Tahoma"/>
                        </a:rPr>
                        <a:t>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771-50-6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INDOLE-3-CARBOXYLIC ACID, 99%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INDOLE-3-CARBOXYLIC ACID, 99%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5G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ALDRICH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baseline="0" dirty="0">
                          <a:solidFill>
                            <a:srgbClr val="000000"/>
                          </a:solidFill>
                          <a:latin typeface="Tahoma"/>
                        </a:rPr>
                        <a:t>657.17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en-US" altLang="zh-CN" sz="600" b="0" i="0" u="none" strike="noStrike" dirty="0">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宋体"/>
                        </a:rPr>
                        <a:t>化学试剂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MFCD00005624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600" b="0" i="0" u="none" strike="noStrike" dirty="0">
                          <a:solidFill>
                            <a:srgbClr val="000000"/>
                          </a:solidFill>
                          <a:latin typeface="Tahoma"/>
                        </a:rPr>
                        <a:t>无</a:t>
                      </a:r>
                      <a:r>
                        <a:rPr lang="zh-CN" altLang="en-US" sz="600" b="0" i="0" u="none" strike="noStrike" dirty="0">
                          <a:solidFill>
                            <a:srgbClr val="0000FF"/>
                          </a:solidFill>
                          <a:latin typeface="Tahoma"/>
                        </a:rPr>
                        <a:t> </a:t>
                      </a:r>
                      <a:endParaRPr lang="zh-CN" altLang="en-US" sz="600" b="0" i="0" u="none" strike="noStrike" dirty="0">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r>
              <a:tr h="107496">
                <a:tc>
                  <a:txBody>
                    <a:bodyPr/>
                    <a:lstStyle/>
                    <a:p>
                      <a:pPr algn="ctr" fontAlgn="ctr"/>
                      <a:r>
                        <a:rPr lang="zh-CN" altLang="en-US" sz="600" b="0" i="0" u="none" strike="noStrike">
                          <a:solidFill>
                            <a:srgbClr val="000000"/>
                          </a:solidFill>
                          <a:latin typeface="宋体"/>
                        </a:rPr>
                        <a:t>询价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zh-CN" altLang="en-US" sz="600" b="0" i="0" u="none" strike="noStrike" dirty="0">
                          <a:solidFill>
                            <a:srgbClr val="000000"/>
                          </a:solidFill>
                          <a:latin typeface="宋体"/>
                        </a:rPr>
                        <a:t>采购</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en-US" altLang="zh-CN" sz="600" b="0" i="0" u="none" strike="noStrike">
                          <a:solidFill>
                            <a:srgbClr val="000000"/>
                          </a:solidFill>
                          <a:latin typeface="Tahoma"/>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771-50-6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吲哚</a:t>
                      </a:r>
                      <a:r>
                        <a:rPr lang="en-US" altLang="zh-CN" sz="600" b="0" i="0" u="none" strike="noStrike">
                          <a:solidFill>
                            <a:srgbClr val="000000"/>
                          </a:solidFill>
                          <a:latin typeface="Tahoma"/>
                        </a:rPr>
                        <a:t>-3-</a:t>
                      </a:r>
                      <a:r>
                        <a:rPr lang="zh-CN" altLang="en-US" sz="600" b="0" i="0" u="none" strike="noStrike">
                          <a:solidFill>
                            <a:srgbClr val="000000"/>
                          </a:solidFill>
                          <a:latin typeface="宋体"/>
                        </a:rPr>
                        <a:t>羧酸</a:t>
                      </a:r>
                      <a:endParaRPr lang="zh-CN" altLang="en-US"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吲哚</a:t>
                      </a:r>
                      <a:r>
                        <a:rPr lang="en-US" altLang="zh-CN" sz="600" b="0" i="0" u="none" strike="noStrike">
                          <a:solidFill>
                            <a:srgbClr val="000000"/>
                          </a:solidFill>
                          <a:latin typeface="Tahoma"/>
                        </a:rPr>
                        <a:t>-3-</a:t>
                      </a:r>
                      <a:r>
                        <a:rPr lang="zh-CN" altLang="en-US" sz="600" b="0" i="0" u="none" strike="noStrike">
                          <a:solidFill>
                            <a:srgbClr val="000000"/>
                          </a:solidFill>
                          <a:latin typeface="宋体"/>
                        </a:rPr>
                        <a:t>羧酸</a:t>
                      </a:r>
                      <a:endParaRPr lang="zh-CN" altLang="en-US"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0.99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25G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J&amp;K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baseline="0" dirty="0">
                          <a:solidFill>
                            <a:srgbClr val="000000"/>
                          </a:solidFill>
                          <a:latin typeface="Tahoma"/>
                        </a:rPr>
                        <a:t>684.76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en-US" altLang="zh-CN" sz="600" b="0" i="0" u="none" strike="noStrike" dirty="0">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宋体"/>
                        </a:rPr>
                        <a:t>化学试剂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600" b="0" i="0" u="none" strike="noStrike" dirty="0">
                          <a:solidFill>
                            <a:srgbClr val="000000"/>
                          </a:solidFill>
                          <a:latin typeface="Tahoma"/>
                        </a:rPr>
                        <a:t>无</a:t>
                      </a:r>
                      <a:r>
                        <a:rPr lang="zh-CN" altLang="en-US" sz="600" b="0" i="0" u="none" strike="noStrike" dirty="0">
                          <a:solidFill>
                            <a:srgbClr val="0000FF"/>
                          </a:solidFill>
                          <a:latin typeface="Tahoma"/>
                        </a:rPr>
                        <a:t> </a:t>
                      </a:r>
                      <a:endParaRPr lang="zh-CN" altLang="en-US" sz="600" b="0" i="0" u="none" strike="noStrike" dirty="0">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r>
              <a:tr h="171993">
                <a:tc>
                  <a:txBody>
                    <a:bodyPr/>
                    <a:lstStyle/>
                    <a:p>
                      <a:pPr algn="ctr" fontAlgn="ctr"/>
                      <a:r>
                        <a:rPr lang="zh-CN" altLang="en-US" sz="600" b="0" i="0" u="none" strike="noStrike">
                          <a:solidFill>
                            <a:srgbClr val="000000"/>
                          </a:solidFill>
                          <a:latin typeface="宋体"/>
                        </a:rPr>
                        <a:t>询价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zh-CN" altLang="en-US" sz="600" b="0" i="0" u="none" strike="noStrike" dirty="0">
                          <a:solidFill>
                            <a:srgbClr val="000000"/>
                          </a:solidFill>
                          <a:latin typeface="宋体"/>
                        </a:rPr>
                        <a:t>采购</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en-US" altLang="zh-CN" sz="600" b="0" i="0" u="none" strike="noStrike">
                          <a:solidFill>
                            <a:srgbClr val="000000"/>
                          </a:solidFill>
                          <a:latin typeface="Tahoma"/>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771-50-6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吲哚</a:t>
                      </a:r>
                      <a:r>
                        <a:rPr lang="en-US" altLang="zh-CN" sz="600" b="0" i="0" u="none" strike="noStrike">
                          <a:solidFill>
                            <a:srgbClr val="000000"/>
                          </a:solidFill>
                          <a:latin typeface="Tahoma"/>
                        </a:rPr>
                        <a:t>-3-</a:t>
                      </a:r>
                      <a:r>
                        <a:rPr lang="zh-CN" altLang="en-US" sz="600" b="0" i="0" u="none" strike="noStrike">
                          <a:solidFill>
                            <a:srgbClr val="000000"/>
                          </a:solidFill>
                          <a:latin typeface="宋体"/>
                        </a:rPr>
                        <a:t>羧酸</a:t>
                      </a:r>
                      <a:r>
                        <a:rPr lang="en-US" altLang="zh-CN" sz="600" b="0" i="0" u="none" strike="noStrike">
                          <a:solidFill>
                            <a:srgbClr val="000000"/>
                          </a:solidFill>
                          <a:latin typeface="Tahoma"/>
                        </a:rPr>
                        <a:t>, 98%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Indole-3-carboxylic acid, 98%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0.98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25g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Alfa Aesar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sngStrike" baseline="0" dirty="0">
                          <a:solidFill>
                            <a:srgbClr val="000000"/>
                          </a:solidFill>
                          <a:latin typeface="Tahoma"/>
                        </a:rPr>
                        <a:t>2171.4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dirty="0" smtClean="0">
                          <a:solidFill>
                            <a:srgbClr val="000000"/>
                          </a:solidFill>
                          <a:latin typeface="Tahoma"/>
                        </a:rPr>
                        <a:t>1500</a:t>
                      </a:r>
                      <a:endParaRPr lang="en-US" altLang="zh-CN" sz="600" b="0" i="0" u="none" strike="noStrike" dirty="0">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宋体"/>
                        </a:rPr>
                        <a:t>化学试剂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MFCD00005624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600" b="0" i="0" u="none" strike="noStrike" dirty="0">
                          <a:solidFill>
                            <a:srgbClr val="000000"/>
                          </a:solidFill>
                          <a:latin typeface="Tahoma"/>
                        </a:rPr>
                        <a:t>无</a:t>
                      </a:r>
                      <a:r>
                        <a:rPr lang="zh-CN" altLang="en-US" sz="600" b="0" i="0" u="none" strike="noStrike" dirty="0">
                          <a:solidFill>
                            <a:srgbClr val="0000FF"/>
                          </a:solidFill>
                          <a:latin typeface="Tahoma"/>
                        </a:rPr>
                        <a:t> </a:t>
                      </a:r>
                      <a:endParaRPr lang="zh-CN" altLang="en-US" sz="600" b="0" i="0" u="none" strike="noStrike" dirty="0">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r>
            </a:tbl>
          </a:graphicData>
        </a:graphic>
      </p:graphicFrame>
      <p:graphicFrame>
        <p:nvGraphicFramePr>
          <p:cNvPr id="21" name="表格 20"/>
          <p:cNvGraphicFramePr>
            <a:graphicFrameLocks noGrp="1"/>
          </p:cNvGraphicFramePr>
          <p:nvPr>
            <p:extLst>
              <p:ext uri="{D42A27DB-BD31-4B8C-83A1-F6EECF244321}">
                <p14:modId xmlns:p14="http://schemas.microsoft.com/office/powerpoint/2010/main" xmlns="" val="3784426106"/>
              </p:ext>
            </p:extLst>
          </p:nvPr>
        </p:nvGraphicFramePr>
        <p:xfrm>
          <a:off x="2195736" y="5085184"/>
          <a:ext cx="6643740" cy="936483"/>
        </p:xfrm>
        <a:graphic>
          <a:graphicData uri="http://schemas.openxmlformats.org/drawingml/2006/table">
            <a:tbl>
              <a:tblPr/>
              <a:tblGrid>
                <a:gridCol w="361929"/>
                <a:gridCol w="361929"/>
                <a:gridCol w="361929"/>
                <a:gridCol w="214476"/>
                <a:gridCol w="361929"/>
                <a:gridCol w="361929"/>
                <a:gridCol w="361929"/>
                <a:gridCol w="361929"/>
                <a:gridCol w="361929"/>
                <a:gridCol w="361929"/>
                <a:gridCol w="477544"/>
                <a:gridCol w="361929"/>
                <a:gridCol w="522785"/>
                <a:gridCol w="361929"/>
                <a:gridCol w="361929"/>
                <a:gridCol w="361929"/>
                <a:gridCol w="361929"/>
                <a:gridCol w="361929"/>
              </a:tblGrid>
              <a:tr h="156860">
                <a:tc>
                  <a:txBody>
                    <a:bodyPr/>
                    <a:lstStyle/>
                    <a:p>
                      <a:pPr algn="ctr" fontAlgn="ctr"/>
                      <a:endParaRPr lang="zh-CN" altLang="en-US" sz="800" b="0" i="0" u="none" strike="noStrike" dirty="0">
                        <a:solidFill>
                          <a:srgbClr val="000000"/>
                        </a:solidFill>
                        <a:latin typeface="宋体"/>
                      </a:endParaRPr>
                    </a:p>
                  </a:txBody>
                  <a:tcPr marL="0" marR="0" marT="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zh-CN" altLang="en-US" sz="800" b="1" i="0" u="none" strike="noStrike">
                          <a:solidFill>
                            <a:srgbClr val="000000"/>
                          </a:solidFill>
                          <a:latin typeface="Tahoma"/>
                        </a:rPr>
                        <a:t>序号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zh-CN" altLang="en-US" sz="800" b="1" i="0" u="none" strike="noStrike">
                          <a:solidFill>
                            <a:srgbClr val="000000"/>
                          </a:solidFill>
                          <a:latin typeface="宋体"/>
                        </a:rPr>
                        <a:t>规格</a:t>
                      </a:r>
                      <a:r>
                        <a:rPr lang="zh-CN" altLang="en-US" sz="800" b="1"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zh-CN" altLang="en-US" sz="800" b="1" i="0" u="none" strike="noStrike">
                          <a:solidFill>
                            <a:srgbClr val="000000"/>
                          </a:solidFill>
                          <a:latin typeface="Tahoma"/>
                        </a:rPr>
                        <a:t>包装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zh-CN" altLang="en-US" sz="800" b="1" i="0" u="none" strike="noStrike">
                          <a:solidFill>
                            <a:srgbClr val="000000"/>
                          </a:solidFill>
                          <a:latin typeface="宋体"/>
                        </a:rPr>
                        <a:t>数量</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ctr" fontAlgn="ctr"/>
                      <a:r>
                        <a:rPr lang="zh-CN" altLang="en-US" sz="800" b="1" i="0" u="none" strike="noStrike" dirty="0">
                          <a:solidFill>
                            <a:srgbClr val="000000"/>
                          </a:solidFill>
                          <a:latin typeface="宋体"/>
                        </a:rPr>
                        <a:t>总金额</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tc>
                  <a:txBody>
                    <a:bodyPr/>
                    <a:lstStyle/>
                    <a:p>
                      <a:pPr algn="ctr" fontAlgn="ctr"/>
                      <a:r>
                        <a:rPr lang="zh-CN" altLang="en-US" sz="800" b="1" i="0" u="none" strike="noStrike">
                          <a:solidFill>
                            <a:srgbClr val="000000"/>
                          </a:solidFill>
                          <a:latin typeface="Tahoma"/>
                        </a:rPr>
                        <a:t>品牌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zh-CN" altLang="en-US" sz="800" b="1" i="0" u="none" strike="noStrike">
                          <a:solidFill>
                            <a:srgbClr val="000000"/>
                          </a:solidFill>
                          <a:latin typeface="宋体"/>
                        </a:rPr>
                        <a:t>供应商名称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zh-CN" altLang="en-US" sz="800" b="1" i="0" u="none" strike="noStrike">
                          <a:solidFill>
                            <a:srgbClr val="000000"/>
                          </a:solidFill>
                          <a:latin typeface="Tahoma"/>
                        </a:rPr>
                        <a:t>价格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zh-CN" altLang="en-US" sz="800" b="1" i="0" u="none" strike="noStrike">
                          <a:solidFill>
                            <a:srgbClr val="000000"/>
                          </a:solidFill>
                          <a:latin typeface="Tahoma"/>
                        </a:rPr>
                        <a:t>库存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zh-CN" altLang="en-US" sz="800" b="1" i="0" u="none" strike="noStrike" dirty="0" smtClean="0">
                          <a:solidFill>
                            <a:srgbClr val="000000"/>
                          </a:solidFill>
                          <a:latin typeface="宋体"/>
                        </a:rPr>
                        <a:t>希望到货</a:t>
                      </a:r>
                      <a:r>
                        <a:rPr lang="zh-CN" altLang="en-US" sz="800" b="1" i="0" u="none" strike="noStrike" dirty="0">
                          <a:solidFill>
                            <a:srgbClr val="000000"/>
                          </a:solidFill>
                          <a:latin typeface="宋体"/>
                        </a:rPr>
                        <a:t>时间</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ctr" fontAlgn="ctr"/>
                      <a:r>
                        <a:rPr lang="en-US" sz="800" b="1" i="0" u="none" strike="noStrike">
                          <a:solidFill>
                            <a:srgbClr val="000000"/>
                          </a:solidFill>
                          <a:latin typeface="Tahoma"/>
                        </a:rPr>
                        <a:t>CAS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zh-CN" altLang="en-US" sz="800" b="1" i="0" u="none" strike="noStrike">
                          <a:solidFill>
                            <a:srgbClr val="000000"/>
                          </a:solidFill>
                          <a:latin typeface="Tahoma"/>
                        </a:rPr>
                        <a:t>商品中文名称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zh-CN" altLang="en-US" sz="800" b="1" i="0" u="none" strike="noStrike">
                          <a:solidFill>
                            <a:srgbClr val="000000"/>
                          </a:solidFill>
                          <a:latin typeface="Tahoma"/>
                        </a:rPr>
                        <a:t>英文名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zh-CN" altLang="en-US" sz="800" b="1" i="0" u="none" strike="noStrike">
                          <a:solidFill>
                            <a:srgbClr val="000000"/>
                          </a:solidFill>
                          <a:latin typeface="宋体"/>
                        </a:rPr>
                        <a:t>采购类别</a:t>
                      </a:r>
                      <a:r>
                        <a:rPr lang="zh-CN" altLang="en-US" sz="800" b="1"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en-US" sz="800" b="1" i="0" u="none" strike="noStrike">
                          <a:solidFill>
                            <a:srgbClr val="000000"/>
                          </a:solidFill>
                          <a:latin typeface="Tahoma"/>
                        </a:rPr>
                        <a:t>MDL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zh-CN" altLang="en-US" sz="800" b="1" i="0" u="none" strike="noStrike">
                          <a:solidFill>
                            <a:srgbClr val="000000"/>
                          </a:solidFill>
                          <a:latin typeface="Tahoma"/>
                        </a:rPr>
                        <a:t>化合物信息</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zh-CN" altLang="en-US" sz="800" b="1" i="0" u="none" strike="noStrike">
                          <a:solidFill>
                            <a:srgbClr val="000000"/>
                          </a:solidFill>
                          <a:latin typeface="Tahoma"/>
                        </a:rPr>
                        <a:t>购买记录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r>
              <a:tr h="199304">
                <a:tc>
                  <a:txBody>
                    <a:bodyPr/>
                    <a:lstStyle/>
                    <a:p>
                      <a:pPr algn="ctr" fontAlgn="ctr"/>
                      <a:r>
                        <a:rPr lang="zh-CN" altLang="en-US" sz="800" b="0" i="0" u="none" strike="noStrike" dirty="0">
                          <a:solidFill>
                            <a:srgbClr val="000000"/>
                          </a:solidFill>
                          <a:latin typeface="宋体"/>
                        </a:rPr>
                        <a:t>删除</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latin typeface="Tahoma"/>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800" b="0" i="0" u="none" strike="noStrike" dirty="0">
                          <a:solidFill>
                            <a:srgbClr val="000000"/>
                          </a:solidFill>
                          <a:latin typeface="Tahoma"/>
                        </a:rPr>
                        <a:t>98%+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800" b="0" i="0" u="none" strike="noStrike" dirty="0">
                          <a:solidFill>
                            <a:srgbClr val="000000"/>
                          </a:solidFill>
                          <a:latin typeface="Tahoma"/>
                        </a:rPr>
                        <a:t>5g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800" b="0" i="0" u="none" strike="noStrike" dirty="0">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800" b="0" i="0" u="none" strike="noStrike" dirty="0">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800" b="0" i="0" u="none" strike="noStrike" dirty="0">
                          <a:solidFill>
                            <a:srgbClr val="000000"/>
                          </a:solidFill>
                          <a:latin typeface="Tahoma"/>
                        </a:rPr>
                        <a:t>ADAMAS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800" b="0" i="0" u="none" strike="noStrike" dirty="0">
                          <a:solidFill>
                            <a:srgbClr val="000000"/>
                          </a:solidFill>
                          <a:latin typeface="Tahoma"/>
                        </a:rPr>
                        <a:t>ADAMAS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800" b="0" i="0" u="none" strike="noStrike">
                          <a:solidFill>
                            <a:srgbClr val="000000"/>
                          </a:solidFill>
                          <a:latin typeface="Tahoma"/>
                        </a:rPr>
                        <a:t>69.6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800" b="0" i="0" u="none" strike="noStrike">
                          <a:solidFill>
                            <a:srgbClr val="000000"/>
                          </a:solidFill>
                          <a:latin typeface="Tahoma"/>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8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800" b="0" i="0" u="none" strike="noStrike">
                          <a:solidFill>
                            <a:srgbClr val="000000"/>
                          </a:solidFill>
                          <a:latin typeface="Tahoma"/>
                        </a:rPr>
                        <a:t>771-50-6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800" b="0" i="0" u="none" strike="noStrike">
                          <a:solidFill>
                            <a:srgbClr val="000000"/>
                          </a:solidFill>
                          <a:latin typeface="Tahoma"/>
                        </a:rPr>
                        <a:t>吲哚</a:t>
                      </a:r>
                      <a:r>
                        <a:rPr lang="en-US" altLang="zh-CN" sz="800" b="0" i="0" u="none" strike="noStrike">
                          <a:solidFill>
                            <a:srgbClr val="000000"/>
                          </a:solidFill>
                          <a:latin typeface="Tahoma"/>
                        </a:rPr>
                        <a:t>-3-</a:t>
                      </a:r>
                      <a:r>
                        <a:rPr lang="zh-CN" altLang="en-US" sz="800" b="0" i="0" u="none" strike="noStrike">
                          <a:solidFill>
                            <a:srgbClr val="000000"/>
                          </a:solidFill>
                          <a:latin typeface="宋体"/>
                        </a:rPr>
                        <a:t>羧酸</a:t>
                      </a:r>
                      <a:endParaRPr lang="zh-CN" altLang="en-US" sz="8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800" b="0" i="0" u="none" strike="noStrike">
                          <a:solidFill>
                            <a:srgbClr val="000000"/>
                          </a:solidFill>
                          <a:latin typeface="Tahoma"/>
                        </a:rPr>
                        <a:t>3-Indoleformic Acid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800" b="0" i="0" u="none" strike="noStrike">
                          <a:solidFill>
                            <a:srgbClr val="000000"/>
                          </a:solidFill>
                          <a:latin typeface="宋体"/>
                        </a:rPr>
                        <a:t>化学试剂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8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800" b="0" i="0" u="none" strike="noStrike">
                          <a:solidFill>
                            <a:srgbClr val="000000"/>
                          </a:solidFill>
                          <a:latin typeface="宋体"/>
                        </a:rPr>
                        <a:t>详细</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800" b="0" i="0" u="none" strike="noStrike">
                          <a:solidFill>
                            <a:srgbClr val="000000"/>
                          </a:solidFill>
                          <a:latin typeface="Tahoma"/>
                        </a:rPr>
                        <a:t>无</a:t>
                      </a:r>
                      <a:r>
                        <a:rPr lang="zh-CN" altLang="en-US" sz="800" b="0" i="0" u="none" strike="noStrike">
                          <a:solidFill>
                            <a:srgbClr val="0000FF"/>
                          </a:solidFill>
                          <a:latin typeface="Tahoma"/>
                        </a:rPr>
                        <a:t> </a:t>
                      </a:r>
                      <a:endParaRPr lang="zh-CN" altLang="en-US" sz="8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r>
              <a:tr h="83043">
                <a:tc>
                  <a:txBody>
                    <a:bodyPr/>
                    <a:lstStyle/>
                    <a:p>
                      <a:pPr algn="ctr" fontAlgn="ctr"/>
                      <a:endParaRPr lang="zh-CN" altLang="en-US" sz="800" b="0" i="0" u="none" strike="noStrike">
                        <a:solidFill>
                          <a:srgbClr val="000000"/>
                        </a:solidFill>
                        <a:latin typeface="宋体"/>
                      </a:endParaRP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zh-CN" altLang="en-US" sz="8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8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8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8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8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8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8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800" b="0" i="0" u="none" strike="noStrike" dirty="0">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800" b="0" i="0" u="none" strike="noStrike" dirty="0">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800" b="0" i="0" u="none" strike="noStrike" dirty="0">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8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800" b="0" i="0" u="none" strike="noStrike" dirty="0">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8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8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8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800" b="0" i="0" u="none" strike="noStrike" dirty="0">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800" b="0" i="0" u="none" strike="noStrike" dirty="0">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r>
              <a:tr h="83043">
                <a:tc>
                  <a:txBody>
                    <a:bodyPr/>
                    <a:lstStyle/>
                    <a:p>
                      <a:pPr algn="l" fontAlgn="ctr"/>
                      <a:endParaRPr lang="zh-CN" altLang="en-US" sz="500" b="0" i="0" u="none" strike="noStrike">
                        <a:solidFill>
                          <a:srgbClr val="000000"/>
                        </a:solidFill>
                        <a:latin typeface="宋体"/>
                      </a:endParaRP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zh-CN" altLang="en-US" sz="4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l" fontAlgn="ctr"/>
                      <a:r>
                        <a:rPr lang="zh-CN" altLang="en-US" sz="4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l" fontAlgn="ctr"/>
                      <a:r>
                        <a:rPr lang="zh-CN" altLang="en-US" sz="4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l" fontAlgn="ctr"/>
                      <a:r>
                        <a:rPr lang="zh-CN" altLang="en-US" sz="400" b="0" i="0" u="none" strike="noStrike" dirty="0">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l" fontAlgn="ctr"/>
                      <a:r>
                        <a:rPr lang="zh-CN" altLang="en-US" sz="4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l" fontAlgn="ctr"/>
                      <a:r>
                        <a:rPr lang="zh-CN" altLang="en-US" sz="4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l" fontAlgn="ctr"/>
                      <a:r>
                        <a:rPr lang="zh-CN" altLang="en-US" sz="4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l" fontAlgn="ctr"/>
                      <a:r>
                        <a:rPr lang="zh-CN" altLang="en-US" sz="4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l" fontAlgn="ctr"/>
                      <a:r>
                        <a:rPr lang="zh-CN" altLang="en-US" sz="4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l" fontAlgn="ctr"/>
                      <a:r>
                        <a:rPr lang="zh-CN" altLang="en-US" sz="4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l" fontAlgn="ctr"/>
                      <a:r>
                        <a:rPr lang="zh-CN" altLang="en-US" sz="4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l" fontAlgn="ctr"/>
                      <a:r>
                        <a:rPr lang="zh-CN" altLang="en-US" sz="4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l" fontAlgn="ctr"/>
                      <a:r>
                        <a:rPr lang="zh-CN" altLang="en-US" sz="400" b="0" i="0" u="none" strike="noStrike" dirty="0">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l" fontAlgn="ctr"/>
                      <a:r>
                        <a:rPr lang="zh-CN" altLang="en-US" sz="4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l" fontAlgn="ctr"/>
                      <a:r>
                        <a:rPr lang="zh-CN" altLang="en-US" sz="4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l" fontAlgn="ctr"/>
                      <a:r>
                        <a:rPr lang="zh-CN" altLang="en-US" sz="400" b="0" i="0" u="none" strike="noStrike" dirty="0">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400" b="0" i="0" u="none" strike="noStrike" dirty="0">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r>
            </a:tbl>
          </a:graphicData>
        </a:graphic>
      </p:graphicFrame>
      <p:sp>
        <p:nvSpPr>
          <p:cNvPr id="24" name="TextBox 23"/>
          <p:cNvSpPr txBox="1"/>
          <p:nvPr/>
        </p:nvSpPr>
        <p:spPr>
          <a:xfrm>
            <a:off x="4071934" y="142852"/>
            <a:ext cx="2039341" cy="246221"/>
          </a:xfrm>
          <a:prstGeom prst="rect">
            <a:avLst/>
          </a:prstGeom>
          <a:noFill/>
        </p:spPr>
        <p:txBody>
          <a:bodyPr wrap="none" rtlCol="0">
            <a:spAutoFit/>
          </a:bodyPr>
          <a:lstStyle/>
          <a:p>
            <a:r>
              <a:rPr lang="zh-CN" altLang="en-US" sz="1000" dirty="0" smtClean="0"/>
              <a:t>每页</a:t>
            </a:r>
            <a:r>
              <a:rPr lang="en-US" altLang="zh-CN" sz="1000" dirty="0" smtClean="0"/>
              <a:t>10</a:t>
            </a:r>
            <a:r>
              <a:rPr lang="zh-CN" altLang="en-US" sz="1000" dirty="0" smtClean="0"/>
              <a:t>条，共</a:t>
            </a:r>
            <a:r>
              <a:rPr lang="en-US" altLang="zh-CN" sz="1000" dirty="0" smtClean="0"/>
              <a:t>25</a:t>
            </a:r>
            <a:r>
              <a:rPr lang="zh-CN" altLang="en-US" sz="1000" dirty="0" smtClean="0"/>
              <a:t>条，第</a:t>
            </a:r>
            <a:r>
              <a:rPr lang="en-US" altLang="zh-CN" sz="1000" dirty="0" smtClean="0"/>
              <a:t>1</a:t>
            </a:r>
            <a:r>
              <a:rPr lang="zh-CN" altLang="en-US" sz="1000" dirty="0" smtClean="0"/>
              <a:t>页</a:t>
            </a:r>
            <a:r>
              <a:rPr lang="en-US" altLang="zh-CN" sz="1000" dirty="0" smtClean="0"/>
              <a:t>/</a:t>
            </a:r>
            <a:r>
              <a:rPr lang="zh-CN" altLang="en-US" sz="1000" dirty="0" smtClean="0"/>
              <a:t>共</a:t>
            </a:r>
            <a:r>
              <a:rPr lang="en-US" altLang="zh-CN" sz="1000" dirty="0" smtClean="0"/>
              <a:t>2</a:t>
            </a:r>
            <a:r>
              <a:rPr lang="zh-CN" altLang="en-US" sz="1000" dirty="0" smtClean="0"/>
              <a:t>页</a:t>
            </a:r>
            <a:endParaRPr lang="zh-CN" altLang="en-US" sz="1000" dirty="0"/>
          </a:p>
        </p:txBody>
      </p:sp>
      <p:sp>
        <p:nvSpPr>
          <p:cNvPr id="17" name="TextBox 16"/>
          <p:cNvSpPr txBox="1"/>
          <p:nvPr/>
        </p:nvSpPr>
        <p:spPr>
          <a:xfrm>
            <a:off x="4083058" y="4599232"/>
            <a:ext cx="1973617" cy="246221"/>
          </a:xfrm>
          <a:prstGeom prst="rect">
            <a:avLst/>
          </a:prstGeom>
          <a:noFill/>
        </p:spPr>
        <p:txBody>
          <a:bodyPr wrap="none" rtlCol="0">
            <a:spAutoFit/>
          </a:bodyPr>
          <a:lstStyle/>
          <a:p>
            <a:r>
              <a:rPr lang="zh-CN" altLang="en-US" sz="1000" dirty="0" smtClean="0"/>
              <a:t>每页</a:t>
            </a:r>
            <a:r>
              <a:rPr lang="en-US" altLang="zh-CN" sz="1000" dirty="0" smtClean="0"/>
              <a:t>5</a:t>
            </a:r>
            <a:r>
              <a:rPr lang="zh-CN" altLang="en-US" sz="1000" dirty="0" smtClean="0"/>
              <a:t>条，共</a:t>
            </a:r>
            <a:r>
              <a:rPr lang="en-US" altLang="zh-CN" sz="1000" dirty="0" smtClean="0"/>
              <a:t>15</a:t>
            </a:r>
            <a:r>
              <a:rPr lang="zh-CN" altLang="en-US" sz="1000" dirty="0" smtClean="0"/>
              <a:t>条，第</a:t>
            </a:r>
            <a:r>
              <a:rPr lang="en-US" altLang="zh-CN" sz="1000" dirty="0" smtClean="0"/>
              <a:t>1</a:t>
            </a:r>
            <a:r>
              <a:rPr lang="zh-CN" altLang="en-US" sz="1000" dirty="0" smtClean="0"/>
              <a:t>页</a:t>
            </a:r>
            <a:r>
              <a:rPr lang="en-US" altLang="zh-CN" sz="1000" dirty="0" smtClean="0"/>
              <a:t>/</a:t>
            </a:r>
            <a:r>
              <a:rPr lang="zh-CN" altLang="en-US" sz="1000" dirty="0" smtClean="0"/>
              <a:t>共</a:t>
            </a:r>
            <a:r>
              <a:rPr lang="en-US" altLang="zh-CN" sz="1000" dirty="0" smtClean="0"/>
              <a:t>3</a:t>
            </a:r>
            <a:r>
              <a:rPr lang="zh-CN" altLang="en-US" sz="1000" dirty="0" smtClean="0"/>
              <a:t>页</a:t>
            </a:r>
            <a:endParaRPr lang="zh-CN" altLang="en-US" sz="1000" dirty="0"/>
          </a:p>
        </p:txBody>
      </p:sp>
      <p:sp>
        <p:nvSpPr>
          <p:cNvPr id="18" name="圆角矩形 17"/>
          <p:cNvSpPr/>
          <p:nvPr/>
        </p:nvSpPr>
        <p:spPr>
          <a:xfrm>
            <a:off x="2071670" y="4534008"/>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a:t>前一页</a:t>
            </a:r>
          </a:p>
        </p:txBody>
      </p:sp>
      <p:sp>
        <p:nvSpPr>
          <p:cNvPr id="19" name="圆角矩形 18"/>
          <p:cNvSpPr/>
          <p:nvPr/>
        </p:nvSpPr>
        <p:spPr>
          <a:xfrm>
            <a:off x="3086737" y="4520449"/>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smtClean="0"/>
              <a:t>后一页</a:t>
            </a:r>
            <a:endParaRPr lang="zh-CN" altLang="en-US" sz="1000" dirty="0"/>
          </a:p>
        </p:txBody>
      </p:sp>
      <p:sp>
        <p:nvSpPr>
          <p:cNvPr id="22" name="TextBox 21"/>
          <p:cNvSpPr txBox="1"/>
          <p:nvPr/>
        </p:nvSpPr>
        <p:spPr>
          <a:xfrm>
            <a:off x="7858148" y="4724523"/>
            <a:ext cx="954107" cy="246221"/>
          </a:xfrm>
          <a:prstGeom prst="rect">
            <a:avLst/>
          </a:prstGeom>
          <a:noFill/>
        </p:spPr>
        <p:txBody>
          <a:bodyPr wrap="none" rtlCol="0">
            <a:spAutoFit/>
          </a:bodyPr>
          <a:lstStyle/>
          <a:p>
            <a:r>
              <a:rPr lang="zh-CN" altLang="en-US" sz="1000" dirty="0"/>
              <a:t>试剂</a:t>
            </a:r>
            <a:r>
              <a:rPr lang="zh-CN" altLang="en-US" sz="1000" dirty="0" smtClean="0"/>
              <a:t>采购</a:t>
            </a:r>
            <a:r>
              <a:rPr lang="zh-CN" altLang="en-US" sz="1000" dirty="0"/>
              <a:t>清单</a:t>
            </a:r>
          </a:p>
        </p:txBody>
      </p:sp>
      <p:sp>
        <p:nvSpPr>
          <p:cNvPr id="23" name="三十二角星 22"/>
          <p:cNvSpPr/>
          <p:nvPr/>
        </p:nvSpPr>
        <p:spPr>
          <a:xfrm>
            <a:off x="6143636" y="285728"/>
            <a:ext cx="357190" cy="214314"/>
          </a:xfrm>
          <a:prstGeom prst="star32">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800" dirty="0" smtClean="0">
                <a:solidFill>
                  <a:schemeClr val="tx1"/>
                </a:solidFill>
              </a:rPr>
              <a:t>new</a:t>
            </a:r>
            <a:endParaRPr lang="zh-CN" altLang="en-US" sz="800" dirty="0">
              <a:solidFill>
                <a:schemeClr val="tx1"/>
              </a:solidFill>
            </a:endParaRPr>
          </a:p>
        </p:txBody>
      </p:sp>
      <p:cxnSp>
        <p:nvCxnSpPr>
          <p:cNvPr id="29" name="直接箭头连接符 28"/>
          <p:cNvCxnSpPr/>
          <p:nvPr/>
        </p:nvCxnSpPr>
        <p:spPr>
          <a:xfrm flipV="1">
            <a:off x="6072198" y="142852"/>
            <a:ext cx="857256"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endCxn id="33" idx="1"/>
          </p:cNvCxnSpPr>
          <p:nvPr/>
        </p:nvCxnSpPr>
        <p:spPr>
          <a:xfrm flipV="1">
            <a:off x="6429388" y="322012"/>
            <a:ext cx="785818" cy="2494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929454" y="0"/>
            <a:ext cx="1005403" cy="215444"/>
          </a:xfrm>
          <a:prstGeom prst="rect">
            <a:avLst/>
          </a:prstGeom>
          <a:noFill/>
        </p:spPr>
        <p:txBody>
          <a:bodyPr wrap="none" rtlCol="0">
            <a:spAutoFit/>
          </a:bodyPr>
          <a:lstStyle/>
          <a:p>
            <a:r>
              <a:rPr lang="zh-CN" altLang="en-US" sz="800" dirty="0" smtClean="0"/>
              <a:t>市场上的目录价格</a:t>
            </a:r>
            <a:endParaRPr lang="zh-CN" altLang="en-US" sz="800" dirty="0"/>
          </a:p>
        </p:txBody>
      </p:sp>
      <p:sp>
        <p:nvSpPr>
          <p:cNvPr id="33" name="TextBox 32"/>
          <p:cNvSpPr txBox="1"/>
          <p:nvPr/>
        </p:nvSpPr>
        <p:spPr>
          <a:xfrm>
            <a:off x="7215206" y="214290"/>
            <a:ext cx="1210588" cy="215444"/>
          </a:xfrm>
          <a:prstGeom prst="rect">
            <a:avLst/>
          </a:prstGeom>
          <a:noFill/>
        </p:spPr>
        <p:txBody>
          <a:bodyPr wrap="none" rtlCol="0">
            <a:spAutoFit/>
          </a:bodyPr>
          <a:lstStyle/>
          <a:p>
            <a:r>
              <a:rPr lang="zh-CN" altLang="en-US" sz="800" dirty="0" smtClean="0"/>
              <a:t>给我们的内部折扣价格</a:t>
            </a:r>
            <a:endParaRPr lang="zh-CN" altLang="en-US" sz="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rot="5400000">
            <a:off x="-1427974" y="3428206"/>
            <a:ext cx="6858000" cy="158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表格 6"/>
          <p:cNvGraphicFramePr>
            <a:graphicFrameLocks noGrp="1"/>
          </p:cNvGraphicFramePr>
          <p:nvPr/>
        </p:nvGraphicFramePr>
        <p:xfrm>
          <a:off x="142844" y="1571612"/>
          <a:ext cx="1785950" cy="853440"/>
        </p:xfrm>
        <a:graphic>
          <a:graphicData uri="http://schemas.openxmlformats.org/drawingml/2006/table">
            <a:tbl>
              <a:tblPr firstRow="1" bandRow="1">
                <a:tableStyleId>{5C22544A-7EE6-4342-B048-85BDC9FD1C3A}</a:tableStyleId>
              </a:tblPr>
              <a:tblGrid>
                <a:gridCol w="1785950"/>
              </a:tblGrid>
              <a:tr h="238127">
                <a:tc>
                  <a:txBody>
                    <a:bodyPr/>
                    <a:lstStyle/>
                    <a:p>
                      <a:r>
                        <a:rPr lang="zh-CN" altLang="en-US" sz="1400" dirty="0" smtClean="0"/>
                        <a:t>审批管理</a:t>
                      </a:r>
                      <a:endParaRPr lang="zh-CN" altLang="en-US" sz="1400" dirty="0"/>
                    </a:p>
                  </a:txBody>
                  <a:tcPr/>
                </a:tc>
              </a:tr>
              <a:tr h="238127">
                <a:tc>
                  <a:txBody>
                    <a:bodyPr/>
                    <a:lstStyle/>
                    <a:p>
                      <a:pPr algn="r"/>
                      <a:r>
                        <a:rPr lang="zh-CN" altLang="en-US" sz="1200" dirty="0" smtClean="0"/>
                        <a:t>当前审批</a:t>
                      </a:r>
                      <a:endParaRPr lang="zh-CN" altLang="en-US" sz="1200" dirty="0"/>
                    </a:p>
                  </a:txBody>
                  <a:tcPr/>
                </a:tc>
              </a:tr>
              <a:tr h="238127">
                <a:tc>
                  <a:txBody>
                    <a:bodyPr/>
                    <a:lstStyle/>
                    <a:p>
                      <a:pPr algn="r"/>
                      <a:r>
                        <a:rPr lang="zh-CN" altLang="en-US" sz="1200" dirty="0" smtClean="0"/>
                        <a:t>历史审批记录</a:t>
                      </a:r>
                      <a:endParaRPr lang="zh-CN" altLang="en-US" sz="1200" dirty="0"/>
                    </a:p>
                  </a:txBody>
                  <a:tcPr/>
                </a:tc>
              </a:tr>
            </a:tbl>
          </a:graphicData>
        </a:graphic>
      </p:graphicFrame>
      <p:graphicFrame>
        <p:nvGraphicFramePr>
          <p:cNvPr id="8" name="表格 7"/>
          <p:cNvGraphicFramePr>
            <a:graphicFrameLocks noGrp="1"/>
          </p:cNvGraphicFramePr>
          <p:nvPr/>
        </p:nvGraphicFramePr>
        <p:xfrm>
          <a:off x="142844" y="357166"/>
          <a:ext cx="1762116" cy="1127760"/>
        </p:xfrm>
        <a:graphic>
          <a:graphicData uri="http://schemas.openxmlformats.org/drawingml/2006/table">
            <a:tbl>
              <a:tblPr firstRow="1" bandRow="1">
                <a:tableStyleId>{5C22544A-7EE6-4342-B048-85BDC9FD1C3A}</a:tableStyleId>
              </a:tblPr>
              <a:tblGrid>
                <a:gridCol w="1762116"/>
              </a:tblGrid>
              <a:tr h="212383">
                <a:tc>
                  <a:txBody>
                    <a:bodyPr/>
                    <a:lstStyle/>
                    <a:p>
                      <a:r>
                        <a:rPr lang="zh-CN" altLang="en-US" sz="1400" dirty="0" smtClean="0"/>
                        <a:t>申购管理</a:t>
                      </a:r>
                      <a:endParaRPr lang="zh-CN" altLang="en-US" sz="1400" dirty="0"/>
                    </a:p>
                  </a:txBody>
                  <a:tcPr/>
                </a:tc>
              </a:tr>
              <a:tr h="191145">
                <a:tc>
                  <a:txBody>
                    <a:bodyPr/>
                    <a:lstStyle/>
                    <a:p>
                      <a:pPr algn="r"/>
                      <a:r>
                        <a:rPr lang="zh-CN" altLang="en-US" sz="1200" dirty="0" smtClean="0"/>
                        <a:t>比价询价</a:t>
                      </a:r>
                      <a:endParaRPr lang="zh-CN" altLang="en-US" sz="1200" dirty="0"/>
                    </a:p>
                  </a:txBody>
                  <a:tcPr/>
                </a:tc>
              </a:tr>
              <a:tr h="191145">
                <a:tc>
                  <a:txBody>
                    <a:bodyPr/>
                    <a:lstStyle/>
                    <a:p>
                      <a:pPr algn="r"/>
                      <a:r>
                        <a:rPr lang="zh-CN" altLang="en-US" sz="1200" dirty="0" smtClean="0"/>
                        <a:t>历史申购记录</a:t>
                      </a:r>
                      <a:endParaRPr lang="zh-CN" altLang="en-US" sz="1200" dirty="0"/>
                    </a:p>
                  </a:txBody>
                  <a:tcPr/>
                </a:tc>
              </a:tr>
              <a:tr h="191145">
                <a:tc>
                  <a:txBody>
                    <a:bodyPr/>
                    <a:lstStyle/>
                    <a:p>
                      <a:pPr algn="r"/>
                      <a:r>
                        <a:rPr lang="zh-CN" altLang="en-US" sz="1200" dirty="0" smtClean="0"/>
                        <a:t>订单管理</a:t>
                      </a:r>
                      <a:endParaRPr lang="zh-CN" altLang="en-US" sz="1200" dirty="0"/>
                    </a:p>
                  </a:txBody>
                  <a:tcPr/>
                </a:tc>
              </a:tr>
            </a:tbl>
          </a:graphicData>
        </a:graphic>
      </p:graphicFrame>
      <p:graphicFrame>
        <p:nvGraphicFramePr>
          <p:cNvPr id="9" name="表格 8"/>
          <p:cNvGraphicFramePr>
            <a:graphicFrameLocks noGrp="1"/>
          </p:cNvGraphicFramePr>
          <p:nvPr/>
        </p:nvGraphicFramePr>
        <p:xfrm>
          <a:off x="142844" y="2571744"/>
          <a:ext cx="1762116" cy="1127760"/>
        </p:xfrm>
        <a:graphic>
          <a:graphicData uri="http://schemas.openxmlformats.org/drawingml/2006/table">
            <a:tbl>
              <a:tblPr firstRow="1" bandRow="1">
                <a:tableStyleId>{5C22544A-7EE6-4342-B048-85BDC9FD1C3A}</a:tableStyleId>
              </a:tblPr>
              <a:tblGrid>
                <a:gridCol w="1762116"/>
              </a:tblGrid>
              <a:tr h="267893">
                <a:tc>
                  <a:txBody>
                    <a:bodyPr/>
                    <a:lstStyle/>
                    <a:p>
                      <a:r>
                        <a:rPr lang="zh-CN" altLang="en-US" sz="1400" dirty="0" smtClean="0"/>
                        <a:t>分析统计</a:t>
                      </a:r>
                      <a:endParaRPr lang="zh-CN" altLang="en-US" sz="1400" dirty="0"/>
                    </a:p>
                  </a:txBody>
                  <a:tcPr/>
                </a:tc>
              </a:tr>
              <a:tr h="267893">
                <a:tc>
                  <a:txBody>
                    <a:bodyPr/>
                    <a:lstStyle/>
                    <a:p>
                      <a:pPr algn="r"/>
                      <a:r>
                        <a:rPr lang="zh-CN" altLang="en-US" sz="1200" dirty="0" smtClean="0"/>
                        <a:t>按月份统计</a:t>
                      </a:r>
                      <a:endParaRPr lang="zh-CN" altLang="en-US" sz="1200" dirty="0"/>
                    </a:p>
                  </a:txBody>
                  <a:tcPr/>
                </a:tc>
              </a:tr>
              <a:tr h="267893">
                <a:tc>
                  <a:txBody>
                    <a:bodyPr/>
                    <a:lstStyle/>
                    <a:p>
                      <a:pPr algn="r"/>
                      <a:r>
                        <a:rPr lang="zh-CN" altLang="en-US" sz="1200" dirty="0" smtClean="0"/>
                        <a:t>按供应商统计</a:t>
                      </a:r>
                      <a:endParaRPr lang="zh-CN" altLang="en-US" sz="1200" dirty="0"/>
                    </a:p>
                  </a:txBody>
                  <a:tcPr/>
                </a:tc>
              </a:tr>
              <a:tr h="267893">
                <a:tc>
                  <a:txBody>
                    <a:bodyPr/>
                    <a:lstStyle/>
                    <a:p>
                      <a:pPr algn="r"/>
                      <a:r>
                        <a:rPr lang="zh-CN" altLang="en-US" sz="1200" dirty="0" smtClean="0"/>
                        <a:t>按项目统计</a:t>
                      </a:r>
                      <a:endParaRPr lang="zh-CN" altLang="en-US" sz="1200" dirty="0"/>
                    </a:p>
                  </a:txBody>
                  <a:tcPr/>
                </a:tc>
              </a:tr>
            </a:tbl>
          </a:graphicData>
        </a:graphic>
      </p:graphicFrame>
      <p:graphicFrame>
        <p:nvGraphicFramePr>
          <p:cNvPr id="10" name="表格 9"/>
          <p:cNvGraphicFramePr>
            <a:graphicFrameLocks noGrp="1"/>
          </p:cNvGraphicFramePr>
          <p:nvPr/>
        </p:nvGraphicFramePr>
        <p:xfrm>
          <a:off x="142844" y="3786190"/>
          <a:ext cx="1762116" cy="853440"/>
        </p:xfrm>
        <a:graphic>
          <a:graphicData uri="http://schemas.openxmlformats.org/drawingml/2006/table">
            <a:tbl>
              <a:tblPr firstRow="1" bandRow="1">
                <a:tableStyleId>{5C22544A-7EE6-4342-B048-85BDC9FD1C3A}</a:tableStyleId>
              </a:tblPr>
              <a:tblGrid>
                <a:gridCol w="1762116"/>
              </a:tblGrid>
              <a:tr h="267893">
                <a:tc>
                  <a:txBody>
                    <a:bodyPr/>
                    <a:lstStyle/>
                    <a:p>
                      <a:r>
                        <a:rPr lang="zh-CN" altLang="en-US" sz="1400" dirty="0" smtClean="0"/>
                        <a:t>财务管理</a:t>
                      </a:r>
                      <a:endParaRPr lang="zh-CN" altLang="en-US" sz="1400" dirty="0"/>
                    </a:p>
                  </a:txBody>
                  <a:tcPr/>
                </a:tc>
              </a:tr>
              <a:tr h="267893">
                <a:tc>
                  <a:txBody>
                    <a:bodyPr/>
                    <a:lstStyle/>
                    <a:p>
                      <a:pPr algn="r"/>
                      <a:r>
                        <a:rPr lang="zh-CN" altLang="en-US" sz="1200" dirty="0" smtClean="0"/>
                        <a:t>预算制定</a:t>
                      </a:r>
                      <a:endParaRPr lang="zh-CN" altLang="en-US" sz="1200" dirty="0"/>
                    </a:p>
                  </a:txBody>
                  <a:tcPr/>
                </a:tc>
              </a:tr>
              <a:tr h="267893">
                <a:tc>
                  <a:txBody>
                    <a:bodyPr/>
                    <a:lstStyle/>
                    <a:p>
                      <a:pPr algn="r"/>
                      <a:r>
                        <a:rPr lang="zh-CN" altLang="en-US" sz="1200" dirty="0" smtClean="0"/>
                        <a:t>支付管理</a:t>
                      </a:r>
                      <a:endParaRPr lang="zh-CN" altLang="en-US" sz="1200" dirty="0"/>
                    </a:p>
                  </a:txBody>
                  <a:tcPr/>
                </a:tc>
              </a:tr>
            </a:tbl>
          </a:graphicData>
        </a:graphic>
      </p:graphicFrame>
      <p:graphicFrame>
        <p:nvGraphicFramePr>
          <p:cNvPr id="11" name="表格 10"/>
          <p:cNvGraphicFramePr>
            <a:graphicFrameLocks noGrp="1"/>
          </p:cNvGraphicFramePr>
          <p:nvPr/>
        </p:nvGraphicFramePr>
        <p:xfrm>
          <a:off x="142844" y="4714884"/>
          <a:ext cx="1762116" cy="1127760"/>
        </p:xfrm>
        <a:graphic>
          <a:graphicData uri="http://schemas.openxmlformats.org/drawingml/2006/table">
            <a:tbl>
              <a:tblPr firstRow="1" bandRow="1">
                <a:tableStyleId>{5C22544A-7EE6-4342-B048-85BDC9FD1C3A}</a:tableStyleId>
              </a:tblPr>
              <a:tblGrid>
                <a:gridCol w="1762116"/>
              </a:tblGrid>
              <a:tr h="267893">
                <a:tc>
                  <a:txBody>
                    <a:bodyPr/>
                    <a:lstStyle/>
                    <a:p>
                      <a:r>
                        <a:rPr lang="zh-CN" altLang="en-US" sz="1400" dirty="0" smtClean="0"/>
                        <a:t>库存管理</a:t>
                      </a:r>
                      <a:endParaRPr lang="zh-CN" altLang="en-US" sz="1400" dirty="0"/>
                    </a:p>
                  </a:txBody>
                  <a:tcPr/>
                </a:tc>
              </a:tr>
              <a:tr h="267893">
                <a:tc>
                  <a:txBody>
                    <a:bodyPr/>
                    <a:lstStyle/>
                    <a:p>
                      <a:pPr algn="r"/>
                      <a:r>
                        <a:rPr lang="zh-CN" altLang="en-US" sz="1200" dirty="0" smtClean="0"/>
                        <a:t>入库管理</a:t>
                      </a:r>
                      <a:endParaRPr lang="zh-CN" altLang="en-US" sz="1200" dirty="0"/>
                    </a:p>
                  </a:txBody>
                  <a:tcPr/>
                </a:tc>
              </a:tr>
              <a:tr h="267893">
                <a:tc>
                  <a:txBody>
                    <a:bodyPr/>
                    <a:lstStyle/>
                    <a:p>
                      <a:pPr algn="r"/>
                      <a:r>
                        <a:rPr lang="zh-CN" altLang="en-US" sz="1200" dirty="0" smtClean="0"/>
                        <a:t>出库管理</a:t>
                      </a:r>
                      <a:endParaRPr lang="zh-CN" altLang="en-US" sz="1200" dirty="0"/>
                    </a:p>
                  </a:txBody>
                  <a:tcPr/>
                </a:tc>
              </a:tr>
              <a:tr h="267893">
                <a:tc>
                  <a:txBody>
                    <a:bodyPr/>
                    <a:lstStyle/>
                    <a:p>
                      <a:pPr algn="r"/>
                      <a:r>
                        <a:rPr lang="zh-CN" altLang="en-US" sz="1200" dirty="0" smtClean="0"/>
                        <a:t>库存查询</a:t>
                      </a:r>
                      <a:endParaRPr lang="zh-CN" altLang="en-US" sz="1200" dirty="0"/>
                    </a:p>
                  </a:txBody>
                  <a:tcPr/>
                </a:tc>
              </a:tr>
            </a:tbl>
          </a:graphicData>
        </a:graphic>
      </p:graphicFrame>
      <p:cxnSp>
        <p:nvCxnSpPr>
          <p:cNvPr id="25" name="直接连接符 24"/>
          <p:cNvCxnSpPr/>
          <p:nvPr/>
        </p:nvCxnSpPr>
        <p:spPr>
          <a:xfrm flipV="1">
            <a:off x="2000232" y="4500570"/>
            <a:ext cx="7143768" cy="71438"/>
          </a:xfrm>
          <a:prstGeom prst="line">
            <a:avLst/>
          </a:prstGeom>
        </p:spPr>
        <p:style>
          <a:lnRef idx="1">
            <a:schemeClr val="accent1"/>
          </a:lnRef>
          <a:fillRef idx="0">
            <a:schemeClr val="accent1"/>
          </a:fillRef>
          <a:effectRef idx="0">
            <a:schemeClr val="accent1"/>
          </a:effectRef>
          <a:fontRef idx="minor">
            <a:schemeClr val="tx1"/>
          </a:fontRef>
        </p:style>
      </p:cxnSp>
      <p:sp>
        <p:nvSpPr>
          <p:cNvPr id="27" name="圆角矩形 26"/>
          <p:cNvSpPr/>
          <p:nvPr/>
        </p:nvSpPr>
        <p:spPr>
          <a:xfrm>
            <a:off x="8072462" y="6357958"/>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a:t>询价</a:t>
            </a:r>
            <a:r>
              <a:rPr lang="zh-CN" altLang="en-US" sz="1000" dirty="0" smtClean="0"/>
              <a:t>提交</a:t>
            </a:r>
            <a:endParaRPr lang="zh-CN" altLang="en-US" sz="1000" dirty="0"/>
          </a:p>
        </p:txBody>
      </p:sp>
      <p:sp>
        <p:nvSpPr>
          <p:cNvPr id="28" name="圆角矩形 27"/>
          <p:cNvSpPr/>
          <p:nvPr/>
        </p:nvSpPr>
        <p:spPr>
          <a:xfrm>
            <a:off x="7028314" y="6357958"/>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smtClean="0"/>
              <a:t>清除</a:t>
            </a:r>
            <a:endParaRPr lang="zh-CN" altLang="en-US" sz="1000" dirty="0"/>
          </a:p>
        </p:txBody>
      </p:sp>
      <p:sp>
        <p:nvSpPr>
          <p:cNvPr id="34" name="圆角矩形 33"/>
          <p:cNvSpPr/>
          <p:nvPr/>
        </p:nvSpPr>
        <p:spPr>
          <a:xfrm>
            <a:off x="2071670" y="142852"/>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a:t>前一页</a:t>
            </a:r>
          </a:p>
        </p:txBody>
      </p:sp>
      <p:sp>
        <p:nvSpPr>
          <p:cNvPr id="16" name="圆角矩形 15"/>
          <p:cNvSpPr/>
          <p:nvPr/>
        </p:nvSpPr>
        <p:spPr>
          <a:xfrm>
            <a:off x="3071802" y="142852"/>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smtClean="0"/>
              <a:t>后一页</a:t>
            </a:r>
            <a:endParaRPr lang="zh-CN" altLang="en-US" sz="1000" dirty="0"/>
          </a:p>
        </p:txBody>
      </p:sp>
      <p:graphicFrame>
        <p:nvGraphicFramePr>
          <p:cNvPr id="20" name="表格 19"/>
          <p:cNvGraphicFramePr>
            <a:graphicFrameLocks noGrp="1"/>
          </p:cNvGraphicFramePr>
          <p:nvPr/>
        </p:nvGraphicFramePr>
        <p:xfrm>
          <a:off x="2214546" y="571480"/>
          <a:ext cx="6643732" cy="3705768"/>
        </p:xfrm>
        <a:graphic>
          <a:graphicData uri="http://schemas.openxmlformats.org/drawingml/2006/table">
            <a:tbl>
              <a:tblPr/>
              <a:tblGrid>
                <a:gridCol w="326443"/>
                <a:gridCol w="326443"/>
                <a:gridCol w="229720"/>
                <a:gridCol w="398987"/>
                <a:gridCol w="326443"/>
                <a:gridCol w="521404"/>
                <a:gridCol w="575810"/>
                <a:gridCol w="332489"/>
                <a:gridCol w="326443"/>
                <a:gridCol w="326443"/>
                <a:gridCol w="259946"/>
                <a:gridCol w="259946"/>
                <a:gridCol w="176824"/>
                <a:gridCol w="358181"/>
                <a:gridCol w="362714"/>
                <a:gridCol w="429214"/>
                <a:gridCol w="513847"/>
                <a:gridCol w="592435"/>
              </a:tblGrid>
              <a:tr h="149299">
                <a:tc>
                  <a:txBody>
                    <a:bodyPr/>
                    <a:lstStyle/>
                    <a:p>
                      <a:pPr algn="ctr" fontAlgn="ctr"/>
                      <a:r>
                        <a:rPr lang="zh-CN" altLang="en-US" sz="600" b="1" i="0" u="none" strike="noStrike" dirty="0">
                          <a:solidFill>
                            <a:srgbClr val="000000"/>
                          </a:solidFill>
                          <a:latin typeface="Tahoma"/>
                        </a:rPr>
                        <a:t>　</a:t>
                      </a:r>
                    </a:p>
                  </a:txBody>
                  <a:tcPr marL="0" marR="0" marT="0" marB="0" anchor="ctr">
                    <a:lnL>
                      <a:noFill/>
                    </a:lnL>
                    <a:lnR>
                      <a:noFill/>
                    </a:lnR>
                    <a:lnT>
                      <a:noFill/>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1" i="0" u="none" strike="noStrike" dirty="0">
                          <a:solidFill>
                            <a:srgbClr val="000000"/>
                          </a:solidFill>
                          <a:latin typeface="Tahoma"/>
                        </a:rPr>
                        <a:t>　</a:t>
                      </a:r>
                    </a:p>
                  </a:txBody>
                  <a:tcPr marL="0" marR="0" marT="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1" i="0" u="none" strike="noStrike">
                          <a:solidFill>
                            <a:srgbClr val="000000"/>
                          </a:solidFill>
                          <a:latin typeface="Tahoma"/>
                        </a:rPr>
                        <a:t>序号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en-US" sz="600" b="1" i="0" u="none" strike="noStrike">
                          <a:solidFill>
                            <a:srgbClr val="000000"/>
                          </a:solidFill>
                          <a:latin typeface="Tahoma"/>
                        </a:rPr>
                        <a:t>structure(</a:t>
                      </a:r>
                      <a:r>
                        <a:rPr lang="zh-CN" altLang="en-US" sz="600" b="1" i="0" u="none" strike="noStrike">
                          <a:solidFill>
                            <a:srgbClr val="000000"/>
                          </a:solidFill>
                          <a:latin typeface="宋体"/>
                        </a:rPr>
                        <a:t>可选）</a:t>
                      </a:r>
                      <a:endParaRPr lang="zh-CN" altLang="en-US" sz="600" b="1"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en-US" sz="600" b="1" i="0" u="none" strike="noStrike">
                          <a:solidFill>
                            <a:srgbClr val="000000"/>
                          </a:solidFill>
                          <a:latin typeface="Tahoma"/>
                        </a:rPr>
                        <a:t>CAS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zh-CN" altLang="en-US" sz="600" b="1" i="0" u="none" strike="noStrike">
                          <a:solidFill>
                            <a:srgbClr val="000000"/>
                          </a:solidFill>
                          <a:latin typeface="Tahoma"/>
                        </a:rPr>
                        <a:t>商品中文名称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zh-CN" altLang="en-US" sz="600" b="1" i="0" u="none" strike="noStrike">
                          <a:solidFill>
                            <a:srgbClr val="000000"/>
                          </a:solidFill>
                          <a:latin typeface="Tahoma"/>
                        </a:rPr>
                        <a:t>英文名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zh-CN" altLang="en-US" sz="600" b="1" i="0" u="none" strike="noStrike">
                          <a:solidFill>
                            <a:srgbClr val="000000"/>
                          </a:solidFill>
                          <a:latin typeface="宋体"/>
                        </a:rPr>
                        <a:t>规格</a:t>
                      </a:r>
                      <a:r>
                        <a:rPr lang="zh-CN" altLang="en-US" sz="600" b="1"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zh-CN" altLang="en-US" sz="600" b="1" i="0" u="none" strike="noStrike">
                          <a:solidFill>
                            <a:srgbClr val="000000"/>
                          </a:solidFill>
                          <a:latin typeface="Tahoma"/>
                        </a:rPr>
                        <a:t>包装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zh-CN" altLang="en-US" sz="600" b="1" i="0" u="none" strike="noStrike">
                          <a:solidFill>
                            <a:srgbClr val="000000"/>
                          </a:solidFill>
                          <a:latin typeface="Tahoma"/>
                        </a:rPr>
                        <a:t>品牌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zh-CN" altLang="en-US" sz="600" b="1" i="0" u="none" strike="noStrike" dirty="0">
                          <a:solidFill>
                            <a:srgbClr val="000000"/>
                          </a:solidFill>
                          <a:latin typeface="Tahoma"/>
                        </a:rPr>
                        <a:t>价格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zh-CN" altLang="en-US" sz="600" b="1" i="0" u="none" strike="noStrike" dirty="0" smtClean="0">
                          <a:solidFill>
                            <a:srgbClr val="000000"/>
                          </a:solidFill>
                          <a:latin typeface="Tahoma"/>
                        </a:rPr>
                        <a:t>折扣价</a:t>
                      </a:r>
                      <a:endParaRPr lang="zh-CN" altLang="en-US" sz="600" b="1" i="0" u="none" strike="noStrike" dirty="0">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zh-CN" altLang="en-US" sz="600" b="1" i="0" u="none" strike="noStrike">
                          <a:solidFill>
                            <a:srgbClr val="000000"/>
                          </a:solidFill>
                          <a:latin typeface="Tahoma"/>
                        </a:rPr>
                        <a:t>库存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zh-CN" altLang="en-US" sz="600" b="1" i="0" u="none" strike="noStrike">
                          <a:solidFill>
                            <a:srgbClr val="000000"/>
                          </a:solidFill>
                          <a:latin typeface="宋体"/>
                        </a:rPr>
                        <a:t>采购类别</a:t>
                      </a:r>
                      <a:r>
                        <a:rPr lang="zh-CN" altLang="en-US" sz="600" b="1"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zh-CN" altLang="en-US" sz="600" b="1" i="0" u="none" strike="noStrike">
                          <a:solidFill>
                            <a:srgbClr val="000000"/>
                          </a:solidFill>
                          <a:latin typeface="宋体"/>
                        </a:rPr>
                        <a:t>预计到货时间</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en-US" sz="600" b="1" i="0" u="none" strike="noStrike">
                          <a:solidFill>
                            <a:srgbClr val="000000"/>
                          </a:solidFill>
                          <a:latin typeface="Tahoma"/>
                        </a:rPr>
                        <a:t>MDL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zh-CN" altLang="en-US" sz="600" b="1" i="0" u="none" strike="noStrike">
                          <a:solidFill>
                            <a:srgbClr val="000000"/>
                          </a:solidFill>
                          <a:latin typeface="宋体"/>
                        </a:rPr>
                        <a:t>化合物性质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zh-CN" altLang="en-US" sz="600" b="1" i="0" u="none" strike="noStrike">
                          <a:solidFill>
                            <a:srgbClr val="000000"/>
                          </a:solidFill>
                          <a:latin typeface="Tahoma"/>
                        </a:rPr>
                        <a:t>购买记录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r>
              <a:tr h="107496">
                <a:tc>
                  <a:txBody>
                    <a:bodyPr/>
                    <a:lstStyle/>
                    <a:p>
                      <a:pPr algn="ctr" fontAlgn="ctr"/>
                      <a:r>
                        <a:rPr lang="zh-CN" altLang="en-US" sz="600" b="0" i="0" u="none" strike="noStrike" dirty="0">
                          <a:solidFill>
                            <a:srgbClr val="000000"/>
                          </a:solidFill>
                          <a:latin typeface="宋体"/>
                        </a:rPr>
                        <a:t>询价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zh-CN" altLang="en-US" sz="600" b="0" i="0" u="none" strike="noStrike" dirty="0">
                          <a:solidFill>
                            <a:srgbClr val="000000"/>
                          </a:solidFill>
                          <a:latin typeface="宋体"/>
                        </a:rPr>
                        <a:t>采购</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en-US" altLang="zh-CN" sz="600" b="0" i="0" u="none" strike="noStrike" dirty="0">
                          <a:solidFill>
                            <a:srgbClr val="000000"/>
                          </a:solidFill>
                          <a:latin typeface="Tahoma"/>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dirty="0">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771-50-6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吲哚</a:t>
                      </a:r>
                      <a:r>
                        <a:rPr lang="en-US" altLang="zh-CN" sz="600" b="0" i="0" u="none" strike="noStrike">
                          <a:solidFill>
                            <a:srgbClr val="000000"/>
                          </a:solidFill>
                          <a:latin typeface="Tahoma"/>
                        </a:rPr>
                        <a:t>-3-</a:t>
                      </a:r>
                      <a:r>
                        <a:rPr lang="zh-CN" altLang="en-US" sz="600" b="0" i="0" u="none" strike="noStrike">
                          <a:solidFill>
                            <a:srgbClr val="000000"/>
                          </a:solidFill>
                          <a:latin typeface="宋体"/>
                        </a:rPr>
                        <a:t>羧酸</a:t>
                      </a:r>
                      <a:endParaRPr lang="zh-CN" altLang="en-US"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3-Indoleformic Acid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98%+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5g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ADAMAS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69.6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en-US" altLang="zh-CN"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宋体"/>
                        </a:rPr>
                        <a:t>化学试剂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宋体"/>
                        </a:rPr>
                        <a:t>详细</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600" b="0" i="0" u="none" strike="noStrike">
                          <a:solidFill>
                            <a:srgbClr val="000000"/>
                          </a:solidFill>
                          <a:latin typeface="Tahoma"/>
                        </a:rPr>
                        <a:t>无</a:t>
                      </a:r>
                      <a:r>
                        <a:rPr lang="zh-CN" altLang="en-US" sz="600" b="0" i="0" u="none" strike="noStrike">
                          <a:solidFill>
                            <a:srgbClr val="0000FF"/>
                          </a:solidFill>
                          <a:latin typeface="Tahoma"/>
                        </a:rPr>
                        <a:t> </a:t>
                      </a:r>
                      <a:endParaRPr lang="zh-CN" altLang="en-US"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r>
              <a:tr h="107496">
                <a:tc>
                  <a:txBody>
                    <a:bodyPr/>
                    <a:lstStyle/>
                    <a:p>
                      <a:pPr algn="ctr" fontAlgn="ctr"/>
                      <a:r>
                        <a:rPr lang="zh-CN" altLang="en-US" sz="600" b="0" i="0" u="none" strike="noStrike" dirty="0">
                          <a:solidFill>
                            <a:srgbClr val="000000"/>
                          </a:solidFill>
                          <a:latin typeface="宋体"/>
                        </a:rPr>
                        <a:t>询价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zh-CN" altLang="en-US" sz="600" b="0" i="0" u="none" strike="noStrike">
                          <a:solidFill>
                            <a:srgbClr val="000000"/>
                          </a:solidFill>
                          <a:latin typeface="宋体"/>
                        </a:rPr>
                        <a:t>采购</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en-US" altLang="zh-CN" sz="600" b="0" i="0" u="none" strike="noStrike">
                          <a:solidFill>
                            <a:srgbClr val="000000"/>
                          </a:solidFill>
                          <a:latin typeface="Tahoma"/>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dirty="0">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dirty="0">
                          <a:solidFill>
                            <a:srgbClr val="000000"/>
                          </a:solidFill>
                          <a:latin typeface="Tahoma"/>
                        </a:rPr>
                        <a:t>771-50-6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吲哚</a:t>
                      </a:r>
                      <a:r>
                        <a:rPr lang="en-US" altLang="zh-CN" sz="600" b="0" i="0" u="none" strike="noStrike">
                          <a:solidFill>
                            <a:srgbClr val="000000"/>
                          </a:solidFill>
                          <a:latin typeface="Tahoma"/>
                        </a:rPr>
                        <a:t>-3-</a:t>
                      </a:r>
                      <a:r>
                        <a:rPr lang="zh-CN" altLang="en-US" sz="600" b="0" i="0" u="none" strike="noStrike">
                          <a:solidFill>
                            <a:srgbClr val="000000"/>
                          </a:solidFill>
                          <a:latin typeface="宋体"/>
                        </a:rPr>
                        <a:t>甲酸</a:t>
                      </a:r>
                      <a:endParaRPr lang="zh-CN" altLang="en-US"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Indole-3-carboxylic Acid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0.97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5G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韶远</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78.11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en-US" altLang="zh-CN"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宋体"/>
                        </a:rPr>
                        <a:t>化学试剂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600" b="0" i="0" u="none" strike="noStrike">
                          <a:solidFill>
                            <a:srgbClr val="000000"/>
                          </a:solidFill>
                          <a:latin typeface="Tahoma"/>
                        </a:rPr>
                        <a:t>有</a:t>
                      </a:r>
                      <a:r>
                        <a:rPr lang="zh-CN" altLang="en-US" sz="600" b="0" i="0" u="none" strike="noStrike">
                          <a:solidFill>
                            <a:srgbClr val="0000FF"/>
                          </a:solidFill>
                          <a:latin typeface="Tahoma"/>
                        </a:rPr>
                        <a:t> </a:t>
                      </a:r>
                      <a:endParaRPr lang="zh-CN" altLang="en-US"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r>
              <a:tr h="107496">
                <a:tc>
                  <a:txBody>
                    <a:bodyPr/>
                    <a:lstStyle/>
                    <a:p>
                      <a:pPr algn="ctr" fontAlgn="ctr"/>
                      <a:r>
                        <a:rPr lang="zh-CN" altLang="en-US" sz="600" b="0" i="0" u="none" strike="noStrike" dirty="0">
                          <a:solidFill>
                            <a:srgbClr val="000000"/>
                          </a:solidFill>
                          <a:latin typeface="宋体"/>
                        </a:rPr>
                        <a:t>询价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zh-CN" altLang="en-US" sz="600" b="0" i="0" u="none" strike="noStrike">
                          <a:solidFill>
                            <a:srgbClr val="000000"/>
                          </a:solidFill>
                          <a:latin typeface="宋体"/>
                        </a:rPr>
                        <a:t>采购</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en-US" altLang="zh-CN" sz="600" b="0" i="0" u="none" strike="noStrike">
                          <a:solidFill>
                            <a:srgbClr val="000000"/>
                          </a:solidFill>
                          <a:latin typeface="Tahoma"/>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771-50-6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dirty="0">
                          <a:solidFill>
                            <a:srgbClr val="000000"/>
                          </a:solidFill>
                          <a:latin typeface="Tahoma"/>
                        </a:rPr>
                        <a:t>吲哚</a:t>
                      </a:r>
                      <a:r>
                        <a:rPr lang="en-US" altLang="zh-CN" sz="600" b="0" i="0" u="none" strike="noStrike" dirty="0">
                          <a:solidFill>
                            <a:srgbClr val="000000"/>
                          </a:solidFill>
                          <a:latin typeface="Tahoma"/>
                        </a:rPr>
                        <a:t>-3-</a:t>
                      </a:r>
                      <a:r>
                        <a:rPr lang="zh-CN" altLang="en-US" sz="600" b="0" i="0" u="none" strike="noStrike" dirty="0">
                          <a:solidFill>
                            <a:srgbClr val="000000"/>
                          </a:solidFill>
                          <a:latin typeface="宋体"/>
                        </a:rPr>
                        <a:t>羧酸</a:t>
                      </a:r>
                      <a:endParaRPr lang="zh-CN" altLang="en-US" sz="600" b="0" i="0" u="none" strike="noStrike" dirty="0">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吲哚</a:t>
                      </a:r>
                      <a:r>
                        <a:rPr lang="en-US" altLang="zh-CN" sz="600" b="0" i="0" u="none" strike="noStrike">
                          <a:solidFill>
                            <a:srgbClr val="000000"/>
                          </a:solidFill>
                          <a:latin typeface="Tahoma"/>
                        </a:rPr>
                        <a:t>-3-</a:t>
                      </a:r>
                      <a:r>
                        <a:rPr lang="zh-CN" altLang="en-US" sz="600" b="0" i="0" u="none" strike="noStrike">
                          <a:solidFill>
                            <a:srgbClr val="000000"/>
                          </a:solidFill>
                          <a:latin typeface="宋体"/>
                        </a:rPr>
                        <a:t>羧酸</a:t>
                      </a:r>
                      <a:endParaRPr lang="zh-CN" altLang="en-US"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0.99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1G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J&amp;K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108.12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en-US" altLang="zh-CN"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宋体"/>
                        </a:rPr>
                        <a:t>化学试剂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600" b="0" i="0" u="none" strike="noStrike">
                          <a:solidFill>
                            <a:srgbClr val="000000"/>
                          </a:solidFill>
                          <a:latin typeface="Tahoma"/>
                        </a:rPr>
                        <a:t>无</a:t>
                      </a:r>
                      <a:r>
                        <a:rPr lang="zh-CN" altLang="en-US" sz="600" b="0" i="0" u="none" strike="noStrike">
                          <a:solidFill>
                            <a:srgbClr val="0000FF"/>
                          </a:solidFill>
                          <a:latin typeface="Tahoma"/>
                        </a:rPr>
                        <a:t> </a:t>
                      </a:r>
                      <a:endParaRPr lang="zh-CN" altLang="en-US"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r>
              <a:tr h="107496">
                <a:tc>
                  <a:txBody>
                    <a:bodyPr/>
                    <a:lstStyle/>
                    <a:p>
                      <a:pPr algn="ctr" fontAlgn="ctr"/>
                      <a:r>
                        <a:rPr lang="zh-CN" altLang="en-US" sz="600" b="0" i="0" u="none" strike="noStrike" dirty="0">
                          <a:solidFill>
                            <a:srgbClr val="000000"/>
                          </a:solidFill>
                          <a:latin typeface="宋体"/>
                        </a:rPr>
                        <a:t>询价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zh-CN" altLang="en-US" sz="600" b="0" i="0" u="none" strike="noStrike" dirty="0">
                          <a:solidFill>
                            <a:srgbClr val="000000"/>
                          </a:solidFill>
                          <a:latin typeface="宋体"/>
                        </a:rPr>
                        <a:t>采购</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en-US" altLang="zh-CN" sz="600" b="0" i="0" u="none" strike="noStrike">
                          <a:solidFill>
                            <a:srgbClr val="000000"/>
                          </a:solidFill>
                          <a:latin typeface="Tahoma"/>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771-50-6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dirty="0">
                          <a:solidFill>
                            <a:srgbClr val="000000"/>
                          </a:solidFill>
                          <a:latin typeface="Tahoma"/>
                        </a:rPr>
                        <a:t>吲哚</a:t>
                      </a:r>
                      <a:r>
                        <a:rPr lang="en-US" altLang="zh-CN" sz="600" b="0" i="0" u="none" strike="noStrike" dirty="0">
                          <a:solidFill>
                            <a:srgbClr val="000000"/>
                          </a:solidFill>
                          <a:latin typeface="Tahoma"/>
                        </a:rPr>
                        <a:t>-3-</a:t>
                      </a:r>
                      <a:r>
                        <a:rPr lang="zh-CN" altLang="en-US" sz="600" b="0" i="0" u="none" strike="noStrike" dirty="0">
                          <a:solidFill>
                            <a:srgbClr val="000000"/>
                          </a:solidFill>
                          <a:latin typeface="宋体"/>
                        </a:rPr>
                        <a:t>羧酸</a:t>
                      </a:r>
                      <a:endParaRPr lang="zh-CN" altLang="en-US" sz="600" b="0" i="0" u="none" strike="noStrike" dirty="0">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dirty="0">
                          <a:solidFill>
                            <a:srgbClr val="000000"/>
                          </a:solidFill>
                          <a:latin typeface="Tahoma"/>
                        </a:rPr>
                        <a:t>Indole-3-carboxylic Acid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0.97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25G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韶远</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124.27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en-US" altLang="zh-CN"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宋体"/>
                        </a:rPr>
                        <a:t>化学试剂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MFCD00005624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600" b="0" i="0" u="none" strike="noStrike">
                          <a:solidFill>
                            <a:srgbClr val="000000"/>
                          </a:solidFill>
                          <a:latin typeface="Tahoma"/>
                        </a:rPr>
                        <a:t>有</a:t>
                      </a:r>
                      <a:r>
                        <a:rPr lang="zh-CN" altLang="en-US" sz="600" b="0" i="0" u="none" strike="noStrike">
                          <a:solidFill>
                            <a:srgbClr val="0000FF"/>
                          </a:solidFill>
                          <a:latin typeface="Tahoma"/>
                        </a:rPr>
                        <a:t> </a:t>
                      </a:r>
                      <a:endParaRPr lang="zh-CN" altLang="en-US"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r>
              <a:tr h="171993">
                <a:tc>
                  <a:txBody>
                    <a:bodyPr/>
                    <a:lstStyle/>
                    <a:p>
                      <a:pPr algn="ctr" fontAlgn="ctr"/>
                      <a:r>
                        <a:rPr lang="zh-CN" altLang="en-US" sz="600" b="0" i="0" u="none" strike="noStrike">
                          <a:solidFill>
                            <a:srgbClr val="000000"/>
                          </a:solidFill>
                          <a:latin typeface="宋体"/>
                        </a:rPr>
                        <a:t>询价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zh-CN" altLang="en-US" sz="600" b="0" i="0" u="none" strike="noStrike" dirty="0">
                          <a:solidFill>
                            <a:srgbClr val="000000"/>
                          </a:solidFill>
                          <a:latin typeface="宋体"/>
                        </a:rPr>
                        <a:t>采购</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en-US" altLang="zh-CN" sz="600" b="0" i="0" u="none" strike="noStrike">
                          <a:solidFill>
                            <a:srgbClr val="000000"/>
                          </a:solidFill>
                          <a:latin typeface="Tahoma"/>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771-50-6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吲哚</a:t>
                      </a:r>
                      <a:r>
                        <a:rPr lang="en-US" altLang="zh-CN" sz="600" b="0" i="0" u="none" strike="noStrike">
                          <a:solidFill>
                            <a:srgbClr val="000000"/>
                          </a:solidFill>
                          <a:latin typeface="Tahoma"/>
                        </a:rPr>
                        <a:t>-3-</a:t>
                      </a:r>
                      <a:r>
                        <a:rPr lang="zh-CN" altLang="en-US" sz="600" b="0" i="0" u="none" strike="noStrike">
                          <a:solidFill>
                            <a:srgbClr val="000000"/>
                          </a:solidFill>
                          <a:latin typeface="宋体"/>
                        </a:rPr>
                        <a:t>羧酸</a:t>
                      </a:r>
                      <a:r>
                        <a:rPr lang="en-US" altLang="zh-CN" sz="600" b="0" i="0" u="none" strike="noStrike">
                          <a:solidFill>
                            <a:srgbClr val="000000"/>
                          </a:solidFill>
                          <a:latin typeface="Tahoma"/>
                        </a:rPr>
                        <a:t>, 98%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dirty="0">
                          <a:solidFill>
                            <a:srgbClr val="000000"/>
                          </a:solidFill>
                          <a:latin typeface="Tahoma"/>
                        </a:rPr>
                        <a:t>Indole-3-carboxylic acid, 98%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dirty="0">
                          <a:solidFill>
                            <a:srgbClr val="000000"/>
                          </a:solidFill>
                          <a:latin typeface="Tahoma"/>
                        </a:rPr>
                        <a:t>0.98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dirty="0">
                          <a:solidFill>
                            <a:srgbClr val="000000"/>
                          </a:solidFill>
                          <a:latin typeface="Tahoma"/>
                        </a:rPr>
                        <a:t>1g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dirty="0">
                          <a:solidFill>
                            <a:srgbClr val="000000"/>
                          </a:solidFill>
                          <a:latin typeface="Tahoma"/>
                        </a:rPr>
                        <a:t>Alfa </a:t>
                      </a:r>
                      <a:r>
                        <a:rPr lang="en-US" sz="600" b="0" i="0" u="none" strike="noStrike" dirty="0" err="1">
                          <a:solidFill>
                            <a:srgbClr val="000000"/>
                          </a:solidFill>
                          <a:latin typeface="Tahoma"/>
                        </a:rPr>
                        <a:t>Aesar</a:t>
                      </a:r>
                      <a:endParaRPr lang="en-US" sz="600" b="0" i="0" u="none" strike="noStrike" dirty="0">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dirty="0">
                          <a:solidFill>
                            <a:srgbClr val="000000"/>
                          </a:solidFill>
                          <a:latin typeface="Tahoma"/>
                        </a:rPr>
                        <a:t>174.9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en-US" altLang="zh-CN" sz="600" b="0" i="0" u="none" strike="noStrike" dirty="0">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宋体"/>
                        </a:rPr>
                        <a:t>化学试剂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MFCD00005624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600" b="0" i="0" u="none" strike="noStrike">
                          <a:solidFill>
                            <a:srgbClr val="000000"/>
                          </a:solidFill>
                          <a:latin typeface="Tahoma"/>
                        </a:rPr>
                        <a:t>无</a:t>
                      </a:r>
                      <a:r>
                        <a:rPr lang="zh-CN" altLang="en-US" sz="600" b="0" i="0" u="none" strike="noStrike">
                          <a:solidFill>
                            <a:srgbClr val="0000FF"/>
                          </a:solidFill>
                          <a:latin typeface="Tahoma"/>
                        </a:rPr>
                        <a:t> </a:t>
                      </a:r>
                      <a:endParaRPr lang="zh-CN" altLang="en-US"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r>
              <a:tr h="343986">
                <a:tc>
                  <a:txBody>
                    <a:bodyPr/>
                    <a:lstStyle/>
                    <a:p>
                      <a:pPr algn="ctr" fontAlgn="ctr"/>
                      <a:r>
                        <a:rPr lang="zh-CN" altLang="en-US" sz="600" b="0" i="0" u="none" strike="noStrike">
                          <a:solidFill>
                            <a:srgbClr val="000000"/>
                          </a:solidFill>
                          <a:latin typeface="宋体"/>
                        </a:rPr>
                        <a:t>询价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zh-CN" altLang="en-US" sz="600" b="0" i="0" u="none" strike="noStrike" dirty="0">
                          <a:solidFill>
                            <a:srgbClr val="000000"/>
                          </a:solidFill>
                          <a:latin typeface="宋体"/>
                        </a:rPr>
                        <a:t>采购</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en-US" altLang="zh-CN" sz="600" b="0" i="0" u="none" strike="noStrike">
                          <a:solidFill>
                            <a:srgbClr val="000000"/>
                          </a:solidFill>
                          <a:latin typeface="Tahoma"/>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771-50-6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吲哚</a:t>
                      </a:r>
                      <a:r>
                        <a:rPr lang="en-US" altLang="zh-CN" sz="600" b="0" i="0" u="none" strike="noStrike">
                          <a:solidFill>
                            <a:srgbClr val="000000"/>
                          </a:solidFill>
                          <a:latin typeface="Tahoma"/>
                        </a:rPr>
                        <a:t>-3-</a:t>
                      </a:r>
                      <a:r>
                        <a:rPr lang="zh-CN" altLang="en-US" sz="600" b="0" i="0" u="none" strike="noStrike">
                          <a:solidFill>
                            <a:srgbClr val="000000"/>
                          </a:solidFill>
                          <a:latin typeface="宋体"/>
                        </a:rPr>
                        <a:t>羧酸</a:t>
                      </a:r>
                      <a:r>
                        <a:rPr lang="en-US" altLang="zh-CN" sz="600" b="0" i="0" u="none" strike="noStrike">
                          <a:solidFill>
                            <a:srgbClr val="000000"/>
                          </a:solidFill>
                          <a:latin typeface="Tahoma"/>
                        </a:rPr>
                        <a:t>, 98%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吲哚</a:t>
                      </a:r>
                      <a:r>
                        <a:rPr lang="en-US" altLang="zh-CN" sz="600" b="0" i="0" u="none" strike="noStrike">
                          <a:solidFill>
                            <a:srgbClr val="000000"/>
                          </a:solidFill>
                          <a:latin typeface="Tahoma"/>
                        </a:rPr>
                        <a:t>-3-</a:t>
                      </a:r>
                      <a:r>
                        <a:rPr lang="zh-CN" altLang="en-US" sz="600" b="0" i="0" u="none" strike="noStrike">
                          <a:solidFill>
                            <a:srgbClr val="000000"/>
                          </a:solidFill>
                          <a:latin typeface="宋体"/>
                        </a:rPr>
                        <a:t>羧酸</a:t>
                      </a:r>
                      <a:r>
                        <a:rPr lang="en-US" altLang="zh-CN" sz="600" b="0" i="0" u="none" strike="noStrike">
                          <a:solidFill>
                            <a:srgbClr val="000000"/>
                          </a:solidFill>
                          <a:latin typeface="Tahoma"/>
                        </a:rPr>
                        <a:t>, 98%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0.98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dirty="0">
                          <a:solidFill>
                            <a:srgbClr val="000000"/>
                          </a:solidFill>
                          <a:latin typeface="Tahoma"/>
                        </a:rPr>
                        <a:t>1G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Vetec</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dirty="0">
                          <a:solidFill>
                            <a:srgbClr val="000000"/>
                          </a:solidFill>
                          <a:latin typeface="Tahoma"/>
                        </a:rPr>
                        <a:t>191.13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en-US" altLang="zh-CN" sz="600" b="0" i="0" u="none" strike="noStrike" dirty="0">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18 </a:t>
                      </a:r>
                      <a:r>
                        <a:rPr lang="zh-CN" altLang="en-US" sz="600" b="0" i="0" u="none" strike="noStrike">
                          <a:solidFill>
                            <a:srgbClr val="000000"/>
                          </a:solidFill>
                          <a:latin typeface="宋体"/>
                        </a:rPr>
                        <a:t>上海</a:t>
                      </a:r>
                      <a:r>
                        <a:rPr lang="zh-CN" altLang="en-US" sz="600" b="0" i="0" u="none" strike="noStrike">
                          <a:solidFill>
                            <a:srgbClr val="000000"/>
                          </a:solidFill>
                          <a:latin typeface="Tahoma"/>
                        </a:rPr>
                        <a:t> </a:t>
                      </a:r>
                      <a:r>
                        <a:rPr lang="en-US" altLang="zh-CN" sz="600" b="0" i="0" u="none" strike="noStrike">
                          <a:solidFill>
                            <a:srgbClr val="000000"/>
                          </a:solidFill>
                          <a:latin typeface="Tahoma"/>
                        </a:rPr>
                        <a:t>2014.01.02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宋体"/>
                        </a:rPr>
                        <a:t>化学试剂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600" b="0" i="0" u="none" strike="noStrike">
                          <a:solidFill>
                            <a:srgbClr val="000000"/>
                          </a:solidFill>
                          <a:latin typeface="Tahoma"/>
                        </a:rPr>
                        <a:t>无</a:t>
                      </a:r>
                      <a:r>
                        <a:rPr lang="zh-CN" altLang="en-US" sz="600" b="0" i="0" u="none" strike="noStrike">
                          <a:solidFill>
                            <a:srgbClr val="0000FF"/>
                          </a:solidFill>
                          <a:latin typeface="Tahoma"/>
                        </a:rPr>
                        <a:t> </a:t>
                      </a:r>
                      <a:endParaRPr lang="zh-CN" altLang="en-US"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r>
              <a:tr h="107496">
                <a:tc>
                  <a:txBody>
                    <a:bodyPr/>
                    <a:lstStyle/>
                    <a:p>
                      <a:pPr algn="ctr" fontAlgn="ctr"/>
                      <a:r>
                        <a:rPr lang="zh-CN" altLang="en-US" sz="600" b="0" i="0" u="none" strike="noStrike">
                          <a:solidFill>
                            <a:srgbClr val="000000"/>
                          </a:solidFill>
                          <a:latin typeface="宋体"/>
                        </a:rPr>
                        <a:t>询价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zh-CN" altLang="en-US" sz="600" b="0" i="0" u="none" strike="noStrike" dirty="0">
                          <a:solidFill>
                            <a:srgbClr val="000000"/>
                          </a:solidFill>
                          <a:latin typeface="宋体"/>
                        </a:rPr>
                        <a:t>采购</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en-US" altLang="zh-CN" sz="600" b="0" i="0" u="none" strike="noStrike">
                          <a:solidFill>
                            <a:srgbClr val="000000"/>
                          </a:solidFill>
                          <a:latin typeface="Tahoma"/>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771-50-6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吲哚</a:t>
                      </a:r>
                      <a:r>
                        <a:rPr lang="en-US" altLang="zh-CN" sz="600" b="0" i="0" u="none" strike="noStrike">
                          <a:solidFill>
                            <a:srgbClr val="000000"/>
                          </a:solidFill>
                          <a:latin typeface="Tahoma"/>
                        </a:rPr>
                        <a:t>-3-</a:t>
                      </a:r>
                      <a:r>
                        <a:rPr lang="zh-CN" altLang="en-US" sz="600" b="0" i="0" u="none" strike="noStrike">
                          <a:solidFill>
                            <a:srgbClr val="000000"/>
                          </a:solidFill>
                          <a:latin typeface="宋体"/>
                        </a:rPr>
                        <a:t>羧酸</a:t>
                      </a:r>
                      <a:endParaRPr lang="zh-CN" altLang="en-US"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3-Indoleformic Acid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98%+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25g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ADAMAS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200.1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en-US" altLang="zh-CN"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宋体"/>
                        </a:rPr>
                        <a:t>化学试剂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600" b="0" i="0" u="none" strike="noStrike">
                          <a:solidFill>
                            <a:srgbClr val="000000"/>
                          </a:solidFill>
                          <a:latin typeface="Tahoma"/>
                        </a:rPr>
                        <a:t>无</a:t>
                      </a:r>
                      <a:r>
                        <a:rPr lang="zh-CN" altLang="en-US" sz="600" b="0" i="0" u="none" strike="noStrike">
                          <a:solidFill>
                            <a:srgbClr val="0000FF"/>
                          </a:solidFill>
                          <a:latin typeface="Tahoma"/>
                        </a:rPr>
                        <a:t> </a:t>
                      </a:r>
                      <a:endParaRPr lang="zh-CN" altLang="en-US"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r>
              <a:tr h="107496">
                <a:tc>
                  <a:txBody>
                    <a:bodyPr/>
                    <a:lstStyle/>
                    <a:p>
                      <a:pPr algn="ctr" fontAlgn="ctr"/>
                      <a:r>
                        <a:rPr lang="zh-CN" altLang="en-US" sz="600" b="0" i="0" u="none" strike="noStrike">
                          <a:solidFill>
                            <a:srgbClr val="000000"/>
                          </a:solidFill>
                          <a:latin typeface="宋体"/>
                        </a:rPr>
                        <a:t>询价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zh-CN" altLang="en-US" sz="600" b="0" i="0" u="none" strike="noStrike" dirty="0">
                          <a:solidFill>
                            <a:srgbClr val="000000"/>
                          </a:solidFill>
                          <a:latin typeface="宋体"/>
                        </a:rPr>
                        <a:t>采购</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en-US" altLang="zh-CN" sz="600" b="0" i="0" u="none" strike="noStrike">
                          <a:solidFill>
                            <a:srgbClr val="000000"/>
                          </a:solidFill>
                          <a:latin typeface="Tahoma"/>
                        </a:rPr>
                        <a:t>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771-50-6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吲哚</a:t>
                      </a:r>
                      <a:r>
                        <a:rPr lang="en-US" altLang="zh-CN" sz="600" b="0" i="0" u="none" strike="noStrike">
                          <a:solidFill>
                            <a:srgbClr val="000000"/>
                          </a:solidFill>
                          <a:latin typeface="Tahoma"/>
                        </a:rPr>
                        <a:t>-3-</a:t>
                      </a:r>
                      <a:r>
                        <a:rPr lang="zh-CN" altLang="en-US" sz="600" b="0" i="0" u="none" strike="noStrike">
                          <a:solidFill>
                            <a:srgbClr val="000000"/>
                          </a:solidFill>
                          <a:latin typeface="宋体"/>
                        </a:rPr>
                        <a:t>羧酸</a:t>
                      </a:r>
                      <a:endParaRPr lang="zh-CN" altLang="en-US"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吲哚</a:t>
                      </a:r>
                      <a:r>
                        <a:rPr lang="en-US" altLang="zh-CN" sz="600" b="0" i="0" u="none" strike="noStrike">
                          <a:solidFill>
                            <a:srgbClr val="000000"/>
                          </a:solidFill>
                          <a:latin typeface="Tahoma"/>
                        </a:rPr>
                        <a:t>-3-</a:t>
                      </a:r>
                      <a:r>
                        <a:rPr lang="zh-CN" altLang="en-US" sz="600" b="0" i="0" u="none" strike="noStrike">
                          <a:solidFill>
                            <a:srgbClr val="000000"/>
                          </a:solidFill>
                          <a:latin typeface="宋体"/>
                        </a:rPr>
                        <a:t>羧酸</a:t>
                      </a:r>
                      <a:endParaRPr lang="zh-CN" altLang="en-US"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0.99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5G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J&amp;K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215.56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en-US" altLang="zh-CN"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dirty="0">
                          <a:solidFill>
                            <a:srgbClr val="000000"/>
                          </a:solidFill>
                          <a:latin typeface="宋体"/>
                        </a:rPr>
                        <a:t>化学试剂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600" b="0" i="0" u="none" strike="noStrike">
                          <a:solidFill>
                            <a:srgbClr val="000000"/>
                          </a:solidFill>
                          <a:latin typeface="Tahoma"/>
                        </a:rPr>
                        <a:t>无</a:t>
                      </a:r>
                      <a:r>
                        <a:rPr lang="zh-CN" altLang="en-US" sz="600" b="0" i="0" u="none" strike="noStrike">
                          <a:solidFill>
                            <a:srgbClr val="0000FF"/>
                          </a:solidFill>
                          <a:latin typeface="Tahoma"/>
                        </a:rPr>
                        <a:t> </a:t>
                      </a:r>
                      <a:endParaRPr lang="zh-CN" altLang="en-US"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r>
              <a:tr h="257990">
                <a:tc>
                  <a:txBody>
                    <a:bodyPr/>
                    <a:lstStyle/>
                    <a:p>
                      <a:pPr algn="ctr" fontAlgn="ctr"/>
                      <a:r>
                        <a:rPr lang="zh-CN" altLang="en-US" sz="600" b="0" i="0" u="none" strike="noStrike">
                          <a:solidFill>
                            <a:srgbClr val="000000"/>
                          </a:solidFill>
                          <a:latin typeface="宋体"/>
                        </a:rPr>
                        <a:t>询价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zh-CN" altLang="en-US" sz="600" b="0" i="0" u="none" strike="noStrike" dirty="0">
                          <a:solidFill>
                            <a:srgbClr val="000000"/>
                          </a:solidFill>
                          <a:latin typeface="宋体"/>
                        </a:rPr>
                        <a:t>采购</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en-US" altLang="zh-CN" sz="600" b="0" i="0" u="none" strike="noStrike">
                          <a:solidFill>
                            <a:srgbClr val="000000"/>
                          </a:solidFill>
                          <a:latin typeface="Tahoma"/>
                        </a:rPr>
                        <a:t>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771-50-6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INDOLE-3-CARBOXYLIC ACID, 99%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INDOLE-3-CARBOXYLIC ACID, 99%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1G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ALDRICH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243.45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en-US" altLang="zh-CN"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宋体"/>
                        </a:rPr>
                        <a:t>化学试剂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MFCD00005624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600" b="0" i="0" u="none" strike="noStrike">
                          <a:solidFill>
                            <a:srgbClr val="000000"/>
                          </a:solidFill>
                          <a:latin typeface="Tahoma"/>
                        </a:rPr>
                        <a:t>无</a:t>
                      </a:r>
                      <a:r>
                        <a:rPr lang="zh-CN" altLang="en-US" sz="600" b="0" i="0" u="none" strike="noStrike">
                          <a:solidFill>
                            <a:srgbClr val="0000FF"/>
                          </a:solidFill>
                          <a:latin typeface="Tahoma"/>
                        </a:rPr>
                        <a:t> </a:t>
                      </a:r>
                      <a:endParaRPr lang="zh-CN" altLang="en-US"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r>
              <a:tr h="257990">
                <a:tc>
                  <a:txBody>
                    <a:bodyPr/>
                    <a:lstStyle/>
                    <a:p>
                      <a:pPr algn="ctr" fontAlgn="ctr"/>
                      <a:r>
                        <a:rPr lang="zh-CN" altLang="en-US" sz="600" b="0" i="0" u="none" strike="noStrike">
                          <a:solidFill>
                            <a:srgbClr val="000000"/>
                          </a:solidFill>
                          <a:latin typeface="宋体"/>
                        </a:rPr>
                        <a:t>询价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zh-CN" altLang="en-US" sz="600" b="0" i="0" u="none" strike="noStrike" dirty="0">
                          <a:solidFill>
                            <a:srgbClr val="000000"/>
                          </a:solidFill>
                          <a:latin typeface="宋体"/>
                        </a:rPr>
                        <a:t>采购</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en-US" altLang="zh-CN" sz="600" b="0" i="0" u="none" strike="noStrike">
                          <a:solidFill>
                            <a:srgbClr val="000000"/>
                          </a:solidFill>
                          <a:latin typeface="Tahoma"/>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771-50-6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吲哚</a:t>
                      </a:r>
                      <a:r>
                        <a:rPr lang="en-US" altLang="zh-CN" sz="600" b="0" i="0" u="none" strike="noStrike">
                          <a:solidFill>
                            <a:srgbClr val="000000"/>
                          </a:solidFill>
                          <a:latin typeface="Tahoma"/>
                        </a:rPr>
                        <a:t>-3-</a:t>
                      </a:r>
                      <a:r>
                        <a:rPr lang="zh-CN" altLang="en-US" sz="600" b="0" i="0" u="none" strike="noStrike">
                          <a:solidFill>
                            <a:srgbClr val="000000"/>
                          </a:solidFill>
                          <a:latin typeface="宋体"/>
                        </a:rPr>
                        <a:t>羧酸</a:t>
                      </a:r>
                      <a:r>
                        <a:rPr lang="en-US" altLang="zh-CN" sz="600" b="0" i="0" u="none" strike="noStrike">
                          <a:solidFill>
                            <a:srgbClr val="000000"/>
                          </a:solidFill>
                          <a:latin typeface="Tahoma"/>
                        </a:rPr>
                        <a:t>, 98%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吲哚</a:t>
                      </a:r>
                      <a:r>
                        <a:rPr lang="en-US" altLang="zh-CN" sz="600" b="0" i="0" u="none" strike="noStrike">
                          <a:solidFill>
                            <a:srgbClr val="000000"/>
                          </a:solidFill>
                          <a:latin typeface="Tahoma"/>
                        </a:rPr>
                        <a:t>-3-</a:t>
                      </a:r>
                      <a:r>
                        <a:rPr lang="zh-CN" altLang="en-US" sz="600" b="0" i="0" u="none" strike="noStrike">
                          <a:solidFill>
                            <a:srgbClr val="000000"/>
                          </a:solidFill>
                          <a:latin typeface="宋体"/>
                        </a:rPr>
                        <a:t>羧酸</a:t>
                      </a:r>
                      <a:r>
                        <a:rPr lang="en-US" altLang="zh-CN" sz="600" b="0" i="0" u="none" strike="noStrike">
                          <a:solidFill>
                            <a:srgbClr val="000000"/>
                          </a:solidFill>
                          <a:latin typeface="Tahoma"/>
                        </a:rPr>
                        <a:t>, 98%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0.98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5G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Vetec</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328.99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en-US" altLang="zh-CN"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4 </a:t>
                      </a:r>
                      <a:r>
                        <a:rPr lang="zh-CN" altLang="en-US" sz="600" b="0" i="0" u="none" strike="noStrike">
                          <a:solidFill>
                            <a:srgbClr val="000000"/>
                          </a:solidFill>
                          <a:latin typeface="宋体"/>
                        </a:rPr>
                        <a:t>上海</a:t>
                      </a:r>
                      <a:r>
                        <a:rPr lang="zh-CN" altLang="en-US" sz="600" b="0" i="0" u="none" strike="noStrike">
                          <a:solidFill>
                            <a:srgbClr val="000000"/>
                          </a:solidFill>
                          <a:latin typeface="Tahoma"/>
                        </a:rPr>
                        <a:t> </a:t>
                      </a:r>
                      <a:r>
                        <a:rPr lang="en-US" altLang="zh-CN" sz="600" b="0" i="0" u="none" strike="noStrike">
                          <a:solidFill>
                            <a:srgbClr val="000000"/>
                          </a:solidFill>
                          <a:latin typeface="Tahoma"/>
                        </a:rPr>
                        <a:t>2014.01.02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宋体"/>
                        </a:rPr>
                        <a:t>化学试剂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dirty="0">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600" b="0" i="0" u="none" strike="noStrike">
                          <a:solidFill>
                            <a:srgbClr val="000000"/>
                          </a:solidFill>
                          <a:latin typeface="Tahoma"/>
                        </a:rPr>
                        <a:t>无</a:t>
                      </a:r>
                      <a:r>
                        <a:rPr lang="zh-CN" altLang="en-US" sz="600" b="0" i="0" u="none" strike="noStrike">
                          <a:solidFill>
                            <a:srgbClr val="0000FF"/>
                          </a:solidFill>
                          <a:latin typeface="Tahoma"/>
                        </a:rPr>
                        <a:t> </a:t>
                      </a:r>
                      <a:endParaRPr lang="zh-CN" altLang="en-US"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r>
              <a:tr h="107496">
                <a:tc>
                  <a:txBody>
                    <a:bodyPr/>
                    <a:lstStyle/>
                    <a:p>
                      <a:pPr algn="ctr" fontAlgn="ctr"/>
                      <a:r>
                        <a:rPr lang="zh-CN" altLang="en-US" sz="600" b="0" i="0" u="none" strike="noStrike">
                          <a:solidFill>
                            <a:srgbClr val="000000"/>
                          </a:solidFill>
                          <a:latin typeface="宋体"/>
                        </a:rPr>
                        <a:t>询价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zh-CN" altLang="en-US" sz="600" b="0" i="0" u="none" strike="noStrike" dirty="0">
                          <a:solidFill>
                            <a:srgbClr val="000000"/>
                          </a:solidFill>
                          <a:latin typeface="宋体"/>
                        </a:rPr>
                        <a:t>采购</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en-US" altLang="zh-CN" sz="600" b="0" i="0" u="none" strike="noStrike">
                          <a:solidFill>
                            <a:srgbClr val="000000"/>
                          </a:solidFill>
                          <a:latin typeface="Tahoma"/>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771-50-6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吲哚</a:t>
                      </a:r>
                      <a:r>
                        <a:rPr lang="en-US" altLang="zh-CN" sz="600" b="0" i="0" u="none" strike="noStrike">
                          <a:solidFill>
                            <a:srgbClr val="000000"/>
                          </a:solidFill>
                          <a:latin typeface="Tahoma"/>
                        </a:rPr>
                        <a:t>-3-</a:t>
                      </a:r>
                      <a:r>
                        <a:rPr lang="zh-CN" altLang="en-US" sz="600" b="0" i="0" u="none" strike="noStrike">
                          <a:solidFill>
                            <a:srgbClr val="000000"/>
                          </a:solidFill>
                          <a:latin typeface="宋体"/>
                        </a:rPr>
                        <a:t>羧酸</a:t>
                      </a:r>
                      <a:endParaRPr lang="zh-CN" altLang="en-US"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Indole-3-carboxylic Acid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0.97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100G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韶远</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347.95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en-US" altLang="zh-CN"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宋体"/>
                        </a:rPr>
                        <a:t>化学试剂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MFCD00005624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dirty="0">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600" b="0" i="0" u="none" strike="noStrike">
                          <a:solidFill>
                            <a:srgbClr val="000000"/>
                          </a:solidFill>
                          <a:latin typeface="Tahoma"/>
                        </a:rPr>
                        <a:t>有</a:t>
                      </a:r>
                      <a:r>
                        <a:rPr lang="zh-CN" altLang="en-US" sz="600" b="0" i="0" u="none" strike="noStrike">
                          <a:solidFill>
                            <a:srgbClr val="0000FF"/>
                          </a:solidFill>
                          <a:latin typeface="Tahoma"/>
                        </a:rPr>
                        <a:t> </a:t>
                      </a:r>
                      <a:endParaRPr lang="zh-CN" altLang="en-US"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r>
              <a:tr h="171993">
                <a:tc>
                  <a:txBody>
                    <a:bodyPr/>
                    <a:lstStyle/>
                    <a:p>
                      <a:pPr algn="ctr" fontAlgn="ctr"/>
                      <a:r>
                        <a:rPr lang="zh-CN" altLang="en-US" sz="600" b="0" i="0" u="none" strike="noStrike">
                          <a:solidFill>
                            <a:srgbClr val="000000"/>
                          </a:solidFill>
                          <a:latin typeface="宋体"/>
                        </a:rPr>
                        <a:t>询价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zh-CN" altLang="en-US" sz="600" b="0" i="0" u="none" strike="noStrike" dirty="0">
                          <a:solidFill>
                            <a:srgbClr val="000000"/>
                          </a:solidFill>
                          <a:latin typeface="宋体"/>
                        </a:rPr>
                        <a:t>采购</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en-US" altLang="zh-CN" sz="600" b="0" i="0" u="none" strike="noStrike">
                          <a:solidFill>
                            <a:srgbClr val="000000"/>
                          </a:solidFill>
                          <a:latin typeface="Tahoma"/>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771-50-6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吲哚</a:t>
                      </a:r>
                      <a:r>
                        <a:rPr lang="en-US" altLang="zh-CN" sz="600" b="0" i="0" u="none" strike="noStrike">
                          <a:solidFill>
                            <a:srgbClr val="000000"/>
                          </a:solidFill>
                          <a:latin typeface="Tahoma"/>
                        </a:rPr>
                        <a:t>-3-</a:t>
                      </a:r>
                      <a:r>
                        <a:rPr lang="zh-CN" altLang="en-US" sz="600" b="0" i="0" u="none" strike="noStrike">
                          <a:solidFill>
                            <a:srgbClr val="000000"/>
                          </a:solidFill>
                          <a:latin typeface="宋体"/>
                        </a:rPr>
                        <a:t>羧酸</a:t>
                      </a:r>
                      <a:r>
                        <a:rPr lang="en-US" altLang="zh-CN" sz="600" b="0" i="0" u="none" strike="noStrike">
                          <a:solidFill>
                            <a:srgbClr val="000000"/>
                          </a:solidFill>
                          <a:latin typeface="Tahoma"/>
                        </a:rPr>
                        <a:t>, 98%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Indole-3-carboxylic acid, 98%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0.98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5g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Alfa Aesar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487.3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en-US" altLang="zh-CN"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宋体"/>
                        </a:rPr>
                        <a:t>化学试剂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MFCD00005624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600" b="0" i="0" u="none" strike="noStrike">
                          <a:solidFill>
                            <a:srgbClr val="000000"/>
                          </a:solidFill>
                          <a:latin typeface="Tahoma"/>
                        </a:rPr>
                        <a:t>无</a:t>
                      </a:r>
                      <a:r>
                        <a:rPr lang="zh-CN" altLang="en-US" sz="600" b="0" i="0" u="none" strike="noStrike">
                          <a:solidFill>
                            <a:srgbClr val="0000FF"/>
                          </a:solidFill>
                          <a:latin typeface="Tahoma"/>
                        </a:rPr>
                        <a:t> </a:t>
                      </a:r>
                      <a:endParaRPr lang="zh-CN" altLang="en-US"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r>
              <a:tr h="257990">
                <a:tc>
                  <a:txBody>
                    <a:bodyPr/>
                    <a:lstStyle/>
                    <a:p>
                      <a:pPr algn="ctr" fontAlgn="ctr"/>
                      <a:r>
                        <a:rPr lang="zh-CN" altLang="en-US" sz="600" b="0" i="0" u="none" strike="noStrike">
                          <a:solidFill>
                            <a:srgbClr val="000000"/>
                          </a:solidFill>
                          <a:latin typeface="宋体"/>
                        </a:rPr>
                        <a:t>询价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zh-CN" altLang="en-US" sz="600" b="0" i="0" u="none" strike="noStrike" dirty="0">
                          <a:solidFill>
                            <a:srgbClr val="000000"/>
                          </a:solidFill>
                          <a:latin typeface="宋体"/>
                        </a:rPr>
                        <a:t>采购</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en-US" altLang="zh-CN" sz="600" b="0" i="0" u="none" strike="noStrike">
                          <a:solidFill>
                            <a:srgbClr val="000000"/>
                          </a:solidFill>
                          <a:latin typeface="Tahoma"/>
                        </a:rPr>
                        <a:t>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771-50-6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INDOLE-3-CARBOXYLIC ACID, 99%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INDOLE-3-CARBOXYLIC ACID, 99%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5G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ALDRICH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657.17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en-US" altLang="zh-CN"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宋体"/>
                        </a:rPr>
                        <a:t>化学试剂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MFCD00005624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600" b="0" i="0" u="none" strike="noStrike" dirty="0">
                          <a:solidFill>
                            <a:srgbClr val="000000"/>
                          </a:solidFill>
                          <a:latin typeface="Tahoma"/>
                        </a:rPr>
                        <a:t>无</a:t>
                      </a:r>
                      <a:r>
                        <a:rPr lang="zh-CN" altLang="en-US" sz="600" b="0" i="0" u="none" strike="noStrike" dirty="0">
                          <a:solidFill>
                            <a:srgbClr val="0000FF"/>
                          </a:solidFill>
                          <a:latin typeface="Tahoma"/>
                        </a:rPr>
                        <a:t> </a:t>
                      </a:r>
                      <a:endParaRPr lang="zh-CN" altLang="en-US" sz="600" b="0" i="0" u="none" strike="noStrike" dirty="0">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r>
              <a:tr h="107496">
                <a:tc>
                  <a:txBody>
                    <a:bodyPr/>
                    <a:lstStyle/>
                    <a:p>
                      <a:pPr algn="ctr" fontAlgn="ctr"/>
                      <a:r>
                        <a:rPr lang="zh-CN" altLang="en-US" sz="600" b="0" i="0" u="none" strike="noStrike">
                          <a:solidFill>
                            <a:srgbClr val="000000"/>
                          </a:solidFill>
                          <a:latin typeface="宋体"/>
                        </a:rPr>
                        <a:t>询价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zh-CN" altLang="en-US" sz="600" b="0" i="0" u="none" strike="noStrike" dirty="0">
                          <a:solidFill>
                            <a:srgbClr val="000000"/>
                          </a:solidFill>
                          <a:latin typeface="宋体"/>
                        </a:rPr>
                        <a:t>采购</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en-US" altLang="zh-CN" sz="600" b="0" i="0" u="none" strike="noStrike">
                          <a:solidFill>
                            <a:srgbClr val="000000"/>
                          </a:solidFill>
                          <a:latin typeface="Tahoma"/>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771-50-6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吲哚</a:t>
                      </a:r>
                      <a:r>
                        <a:rPr lang="en-US" altLang="zh-CN" sz="600" b="0" i="0" u="none" strike="noStrike">
                          <a:solidFill>
                            <a:srgbClr val="000000"/>
                          </a:solidFill>
                          <a:latin typeface="Tahoma"/>
                        </a:rPr>
                        <a:t>-3-</a:t>
                      </a:r>
                      <a:r>
                        <a:rPr lang="zh-CN" altLang="en-US" sz="600" b="0" i="0" u="none" strike="noStrike">
                          <a:solidFill>
                            <a:srgbClr val="000000"/>
                          </a:solidFill>
                          <a:latin typeface="宋体"/>
                        </a:rPr>
                        <a:t>羧酸</a:t>
                      </a:r>
                      <a:endParaRPr lang="zh-CN" altLang="en-US"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吲哚</a:t>
                      </a:r>
                      <a:r>
                        <a:rPr lang="en-US" altLang="zh-CN" sz="600" b="0" i="0" u="none" strike="noStrike">
                          <a:solidFill>
                            <a:srgbClr val="000000"/>
                          </a:solidFill>
                          <a:latin typeface="Tahoma"/>
                        </a:rPr>
                        <a:t>-3-</a:t>
                      </a:r>
                      <a:r>
                        <a:rPr lang="zh-CN" altLang="en-US" sz="600" b="0" i="0" u="none" strike="noStrike">
                          <a:solidFill>
                            <a:srgbClr val="000000"/>
                          </a:solidFill>
                          <a:latin typeface="宋体"/>
                        </a:rPr>
                        <a:t>羧酸</a:t>
                      </a:r>
                      <a:endParaRPr lang="zh-CN" altLang="en-US"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0.99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25G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J&amp;K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684.76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en-US" altLang="zh-CN"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宋体"/>
                        </a:rPr>
                        <a:t>化学试剂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600" b="0" i="0" u="none" strike="noStrike" dirty="0">
                          <a:solidFill>
                            <a:srgbClr val="000000"/>
                          </a:solidFill>
                          <a:latin typeface="Tahoma"/>
                        </a:rPr>
                        <a:t>无</a:t>
                      </a:r>
                      <a:r>
                        <a:rPr lang="zh-CN" altLang="en-US" sz="600" b="0" i="0" u="none" strike="noStrike" dirty="0">
                          <a:solidFill>
                            <a:srgbClr val="0000FF"/>
                          </a:solidFill>
                          <a:latin typeface="Tahoma"/>
                        </a:rPr>
                        <a:t> </a:t>
                      </a:r>
                      <a:endParaRPr lang="zh-CN" altLang="en-US" sz="600" b="0" i="0" u="none" strike="noStrike" dirty="0">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r>
              <a:tr h="171993">
                <a:tc>
                  <a:txBody>
                    <a:bodyPr/>
                    <a:lstStyle/>
                    <a:p>
                      <a:pPr algn="ctr" fontAlgn="ctr"/>
                      <a:r>
                        <a:rPr lang="zh-CN" altLang="en-US" sz="600" b="0" i="0" u="none" strike="noStrike">
                          <a:solidFill>
                            <a:srgbClr val="000000"/>
                          </a:solidFill>
                          <a:latin typeface="宋体"/>
                        </a:rPr>
                        <a:t>询价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zh-CN" altLang="en-US" sz="600" b="0" i="0" u="none" strike="noStrike" dirty="0">
                          <a:solidFill>
                            <a:srgbClr val="000000"/>
                          </a:solidFill>
                          <a:latin typeface="宋体"/>
                        </a:rPr>
                        <a:t>采购</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en-US" altLang="zh-CN" sz="600" b="0" i="0" u="none" strike="noStrike">
                          <a:solidFill>
                            <a:srgbClr val="000000"/>
                          </a:solidFill>
                          <a:latin typeface="Tahoma"/>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771-50-6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吲哚</a:t>
                      </a:r>
                      <a:r>
                        <a:rPr lang="en-US" altLang="zh-CN" sz="600" b="0" i="0" u="none" strike="noStrike">
                          <a:solidFill>
                            <a:srgbClr val="000000"/>
                          </a:solidFill>
                          <a:latin typeface="Tahoma"/>
                        </a:rPr>
                        <a:t>-3-</a:t>
                      </a:r>
                      <a:r>
                        <a:rPr lang="zh-CN" altLang="en-US" sz="600" b="0" i="0" u="none" strike="noStrike">
                          <a:solidFill>
                            <a:srgbClr val="000000"/>
                          </a:solidFill>
                          <a:latin typeface="宋体"/>
                        </a:rPr>
                        <a:t>羧酸</a:t>
                      </a:r>
                      <a:r>
                        <a:rPr lang="en-US" altLang="zh-CN" sz="600" b="0" i="0" u="none" strike="noStrike">
                          <a:solidFill>
                            <a:srgbClr val="000000"/>
                          </a:solidFill>
                          <a:latin typeface="Tahoma"/>
                        </a:rPr>
                        <a:t>, 98%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Indole-3-carboxylic acid, 98%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0.98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25g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Alfa Aesar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dirty="0">
                          <a:solidFill>
                            <a:srgbClr val="000000"/>
                          </a:solidFill>
                          <a:latin typeface="Tahoma"/>
                        </a:rPr>
                        <a:t>2171.4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en-US" altLang="zh-CN" sz="600" b="0" i="0" u="none" strike="noStrike" dirty="0">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600" b="0" i="0" u="none" strike="noStrike">
                          <a:solidFill>
                            <a:srgbClr val="000000"/>
                          </a:solidFill>
                          <a:latin typeface="Tahoma"/>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宋体"/>
                        </a:rPr>
                        <a:t>化学试剂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600" b="0" i="0" u="none" strike="noStrike">
                          <a:solidFill>
                            <a:srgbClr val="000000"/>
                          </a:solidFill>
                          <a:latin typeface="Tahoma"/>
                        </a:rPr>
                        <a:t>MFCD00005624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600" b="0" i="0" u="none" strike="noStrike" dirty="0">
                          <a:solidFill>
                            <a:srgbClr val="000000"/>
                          </a:solidFill>
                          <a:latin typeface="Tahoma"/>
                        </a:rPr>
                        <a:t>无</a:t>
                      </a:r>
                      <a:r>
                        <a:rPr lang="zh-CN" altLang="en-US" sz="600" b="0" i="0" u="none" strike="noStrike" dirty="0">
                          <a:solidFill>
                            <a:srgbClr val="0000FF"/>
                          </a:solidFill>
                          <a:latin typeface="Tahoma"/>
                        </a:rPr>
                        <a:t> </a:t>
                      </a:r>
                      <a:endParaRPr lang="zh-CN" altLang="en-US" sz="600" b="0" i="0" u="none" strike="noStrike" dirty="0">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xmlns="" val="2501617638"/>
              </p:ext>
            </p:extLst>
          </p:nvPr>
        </p:nvGraphicFramePr>
        <p:xfrm>
          <a:off x="2143112" y="4995882"/>
          <a:ext cx="6786606" cy="1219200"/>
        </p:xfrm>
        <a:graphic>
          <a:graphicData uri="http://schemas.openxmlformats.org/drawingml/2006/table">
            <a:tbl>
              <a:tblPr/>
              <a:tblGrid>
                <a:gridCol w="443006"/>
                <a:gridCol w="443006"/>
                <a:gridCol w="443006"/>
                <a:gridCol w="443006"/>
                <a:gridCol w="443006"/>
                <a:gridCol w="443006"/>
                <a:gridCol w="443006"/>
                <a:gridCol w="443006"/>
                <a:gridCol w="443006"/>
                <a:gridCol w="584522"/>
                <a:gridCol w="443006"/>
                <a:gridCol w="443006"/>
                <a:gridCol w="443006"/>
                <a:gridCol w="443006"/>
                <a:gridCol w="443006"/>
              </a:tblGrid>
              <a:tr h="228602">
                <a:tc>
                  <a:txBody>
                    <a:bodyPr/>
                    <a:lstStyle/>
                    <a:p>
                      <a:pPr algn="ctr" fontAlgn="ctr"/>
                      <a:endParaRPr lang="zh-CN" altLang="en-US" sz="1000" b="0" i="0" u="none" strike="noStrike" dirty="0">
                        <a:solidFill>
                          <a:srgbClr val="000000"/>
                        </a:solidFill>
                        <a:latin typeface="宋体"/>
                      </a:endParaRPr>
                    </a:p>
                  </a:txBody>
                  <a:tcPr marL="0" marR="0" marT="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zh-CN" altLang="en-US" sz="1000" b="1" i="0" u="none" strike="noStrike">
                          <a:solidFill>
                            <a:srgbClr val="000000"/>
                          </a:solidFill>
                          <a:latin typeface="Tahoma"/>
                        </a:rPr>
                        <a:t>序号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zh-CN" altLang="en-US" sz="1000" b="1" i="0" u="none" strike="noStrike" dirty="0">
                          <a:solidFill>
                            <a:srgbClr val="000000"/>
                          </a:solidFill>
                          <a:latin typeface="宋体"/>
                        </a:rPr>
                        <a:t>规格</a:t>
                      </a:r>
                      <a:r>
                        <a:rPr lang="zh-CN" altLang="en-US" sz="1000" b="1" i="0" u="none" strike="noStrike" dirty="0">
                          <a:solidFill>
                            <a:srgbClr val="000000"/>
                          </a:solidFill>
                          <a:latin typeface="Tahoma"/>
                        </a:rPr>
                        <a:t> </a:t>
                      </a:r>
                      <a:endParaRPr lang="zh-CN" altLang="en-US" sz="1000" b="1"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ctr" fontAlgn="ctr"/>
                      <a:r>
                        <a:rPr lang="zh-CN" altLang="en-US" sz="1000" b="1" i="0" u="none" strike="noStrike">
                          <a:solidFill>
                            <a:srgbClr val="000000"/>
                          </a:solidFill>
                          <a:latin typeface="宋体"/>
                        </a:rPr>
                        <a:t>包装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ctr" fontAlgn="ctr"/>
                      <a:r>
                        <a:rPr lang="zh-CN" altLang="en-US" sz="1000" b="1" i="0" u="none" strike="noStrike">
                          <a:solidFill>
                            <a:srgbClr val="000000"/>
                          </a:solidFill>
                          <a:latin typeface="宋体"/>
                        </a:rPr>
                        <a:t>数量</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ctr" fontAlgn="ctr"/>
                      <a:r>
                        <a:rPr lang="zh-CN" altLang="en-US" sz="1000" b="1" i="0" u="none" strike="noStrike">
                          <a:solidFill>
                            <a:srgbClr val="000000"/>
                          </a:solidFill>
                          <a:latin typeface="Tahoma"/>
                        </a:rPr>
                        <a:t>品牌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zh-CN" altLang="en-US" sz="1000" b="1" i="0" u="none" strike="noStrike">
                          <a:solidFill>
                            <a:srgbClr val="000000"/>
                          </a:solidFill>
                          <a:latin typeface="宋体"/>
                        </a:rPr>
                        <a:t>供应商名称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zh-CN" altLang="en-US" sz="1000" b="1" i="0" u="none" strike="noStrike" dirty="0" smtClean="0">
                          <a:solidFill>
                            <a:srgbClr val="000000"/>
                          </a:solidFill>
                          <a:latin typeface="宋体"/>
                        </a:rPr>
                        <a:t>期望到货</a:t>
                      </a:r>
                      <a:r>
                        <a:rPr lang="zh-CN" altLang="en-US" sz="1000" b="1" i="0" u="none" strike="noStrike" dirty="0">
                          <a:solidFill>
                            <a:srgbClr val="000000"/>
                          </a:solidFill>
                          <a:latin typeface="宋体"/>
                        </a:rPr>
                        <a:t>时间</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ctr" fontAlgn="ctr"/>
                      <a:r>
                        <a:rPr lang="en-US" sz="1000" b="1" i="0" u="none" strike="noStrike">
                          <a:solidFill>
                            <a:srgbClr val="000000"/>
                          </a:solidFill>
                          <a:latin typeface="Tahoma"/>
                        </a:rPr>
                        <a:t>CAS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zh-CN" altLang="en-US" sz="1000" b="1" i="0" u="none" strike="noStrike">
                          <a:solidFill>
                            <a:srgbClr val="000000"/>
                          </a:solidFill>
                          <a:latin typeface="Tahoma"/>
                        </a:rPr>
                        <a:t>商品中文名称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zh-CN" altLang="en-US" sz="1000" b="1" i="0" u="none" strike="noStrike">
                          <a:solidFill>
                            <a:srgbClr val="000000"/>
                          </a:solidFill>
                          <a:latin typeface="Tahoma"/>
                        </a:rPr>
                        <a:t>英文名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zh-CN" altLang="en-US" sz="1000" b="1" i="0" u="none" strike="noStrike">
                          <a:solidFill>
                            <a:srgbClr val="000000"/>
                          </a:solidFill>
                          <a:latin typeface="宋体"/>
                        </a:rPr>
                        <a:t>采购类别</a:t>
                      </a:r>
                      <a:r>
                        <a:rPr lang="zh-CN" altLang="en-US" sz="1000" b="1"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en-US" sz="1000" b="1" i="0" u="none" strike="noStrike">
                          <a:solidFill>
                            <a:srgbClr val="000000"/>
                          </a:solidFill>
                          <a:latin typeface="Tahoma"/>
                        </a:rPr>
                        <a:t>MDL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zh-CN" altLang="en-US" sz="1000" b="1" i="0" u="none" strike="noStrike">
                          <a:solidFill>
                            <a:srgbClr val="000000"/>
                          </a:solidFill>
                          <a:latin typeface="Tahoma"/>
                        </a:rPr>
                        <a:t>化合物信息</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zh-CN" altLang="en-US" sz="1000" b="1" i="0" u="none" strike="noStrike">
                          <a:solidFill>
                            <a:srgbClr val="000000"/>
                          </a:solidFill>
                          <a:latin typeface="Tahoma"/>
                        </a:rPr>
                        <a:t>购买记录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r>
              <a:tr h="342903">
                <a:tc>
                  <a:txBody>
                    <a:bodyPr/>
                    <a:lstStyle/>
                    <a:p>
                      <a:pPr algn="ctr" fontAlgn="ctr"/>
                      <a:r>
                        <a:rPr lang="zh-CN" altLang="en-US" sz="1000" b="0" i="0" u="none" strike="noStrike">
                          <a:solidFill>
                            <a:srgbClr val="000000"/>
                          </a:solidFill>
                          <a:latin typeface="宋体"/>
                        </a:rPr>
                        <a:t>删除</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a:solidFill>
                            <a:srgbClr val="000000"/>
                          </a:solidFill>
                          <a:latin typeface="Tahoma"/>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1000" b="0" i="0" u="none" strike="noStrike">
                          <a:solidFill>
                            <a:srgbClr val="000000"/>
                          </a:solidFill>
                          <a:latin typeface="Tahoma"/>
                        </a:rPr>
                        <a:t>98%+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1000" b="0" i="0" u="none" strike="noStrike" dirty="0">
                          <a:solidFill>
                            <a:srgbClr val="000000"/>
                          </a:solidFill>
                          <a:latin typeface="Tahoma"/>
                        </a:rPr>
                        <a:t>5g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10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1000" b="0" i="0" u="none" strike="noStrike">
                          <a:solidFill>
                            <a:srgbClr val="000000"/>
                          </a:solidFill>
                          <a:latin typeface="Tahoma"/>
                        </a:rPr>
                        <a:t>ADAMAS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1000" b="0" i="0" u="none" strike="noStrike">
                          <a:solidFill>
                            <a:srgbClr val="000000"/>
                          </a:solidFill>
                          <a:latin typeface="Tahoma"/>
                        </a:rPr>
                        <a:t>ADAMAS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10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1000" b="0" i="0" u="none" strike="noStrike">
                          <a:solidFill>
                            <a:srgbClr val="000000"/>
                          </a:solidFill>
                          <a:latin typeface="Tahoma"/>
                        </a:rPr>
                        <a:t>771-50-6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1000" b="0" i="0" u="none" strike="noStrike">
                          <a:solidFill>
                            <a:srgbClr val="000000"/>
                          </a:solidFill>
                          <a:latin typeface="Tahoma"/>
                        </a:rPr>
                        <a:t>吲哚</a:t>
                      </a:r>
                      <a:r>
                        <a:rPr lang="en-US" altLang="zh-CN" sz="1000" b="0" i="0" u="none" strike="noStrike">
                          <a:solidFill>
                            <a:srgbClr val="000000"/>
                          </a:solidFill>
                          <a:latin typeface="Tahoma"/>
                        </a:rPr>
                        <a:t>-3-</a:t>
                      </a:r>
                      <a:r>
                        <a:rPr lang="zh-CN" altLang="en-US" sz="1000" b="0" i="0" u="none" strike="noStrike">
                          <a:solidFill>
                            <a:srgbClr val="000000"/>
                          </a:solidFill>
                          <a:latin typeface="宋体"/>
                        </a:rPr>
                        <a:t>羧酸</a:t>
                      </a:r>
                      <a:endParaRPr lang="zh-CN" altLang="en-US" sz="10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1000" b="0" i="0" u="none" strike="noStrike">
                          <a:solidFill>
                            <a:srgbClr val="000000"/>
                          </a:solidFill>
                          <a:latin typeface="Tahoma"/>
                        </a:rPr>
                        <a:t>3-Indoleformic Acid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1000" b="0" i="0" u="none" strike="noStrike">
                          <a:solidFill>
                            <a:srgbClr val="000000"/>
                          </a:solidFill>
                          <a:latin typeface="宋体"/>
                        </a:rPr>
                        <a:t>化学试剂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10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1000" b="0" i="0" u="none" strike="noStrike">
                          <a:solidFill>
                            <a:srgbClr val="000000"/>
                          </a:solidFill>
                          <a:latin typeface="宋体"/>
                        </a:rPr>
                        <a:t>详细</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000" b="0" i="0" u="none" strike="noStrike">
                          <a:solidFill>
                            <a:srgbClr val="000000"/>
                          </a:solidFill>
                          <a:latin typeface="Tahoma"/>
                        </a:rPr>
                        <a:t>无</a:t>
                      </a:r>
                      <a:r>
                        <a:rPr lang="zh-CN" altLang="en-US" sz="1000" b="0" i="0" u="none" strike="noStrike">
                          <a:solidFill>
                            <a:srgbClr val="0000FF"/>
                          </a:solidFill>
                          <a:latin typeface="Tahoma"/>
                        </a:rPr>
                        <a:t> </a:t>
                      </a:r>
                      <a:endParaRPr lang="zh-CN" altLang="en-US" sz="10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r>
              <a:tr h="142876">
                <a:tc>
                  <a:txBody>
                    <a:bodyPr/>
                    <a:lstStyle/>
                    <a:p>
                      <a:pPr algn="ctr" fontAlgn="ctr"/>
                      <a:endParaRPr lang="zh-CN" altLang="en-US" sz="1000" b="0" i="0" u="none" strike="noStrike">
                        <a:solidFill>
                          <a:srgbClr val="000000"/>
                        </a:solidFill>
                        <a:latin typeface="宋体"/>
                      </a:endParaRP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zh-CN" altLang="en-US" sz="10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10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10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10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10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10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10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10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10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10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10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10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10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0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r>
              <a:tr h="142876">
                <a:tc>
                  <a:txBody>
                    <a:bodyPr/>
                    <a:lstStyle/>
                    <a:p>
                      <a:pPr algn="ctr" fontAlgn="ctr"/>
                      <a:endParaRPr lang="zh-CN" altLang="en-US" sz="1000" b="0" i="0" u="none" strike="noStrike">
                        <a:solidFill>
                          <a:srgbClr val="000000"/>
                        </a:solidFill>
                        <a:latin typeface="宋体"/>
                      </a:endParaRP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zh-CN" altLang="en-US" sz="10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10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10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10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10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10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10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10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10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10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1000" b="0" i="0" u="none" strike="noStrike" dirty="0">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10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10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000" b="0" i="0" u="none" strike="noStrike" dirty="0">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r>
            </a:tbl>
          </a:graphicData>
        </a:graphic>
      </p:graphicFrame>
      <p:sp>
        <p:nvSpPr>
          <p:cNvPr id="17" name="TextBox 16"/>
          <p:cNvSpPr txBox="1"/>
          <p:nvPr/>
        </p:nvSpPr>
        <p:spPr>
          <a:xfrm>
            <a:off x="4071934" y="142852"/>
            <a:ext cx="2039341" cy="246221"/>
          </a:xfrm>
          <a:prstGeom prst="rect">
            <a:avLst/>
          </a:prstGeom>
          <a:noFill/>
        </p:spPr>
        <p:txBody>
          <a:bodyPr wrap="none" rtlCol="0">
            <a:spAutoFit/>
          </a:bodyPr>
          <a:lstStyle/>
          <a:p>
            <a:r>
              <a:rPr lang="zh-CN" altLang="en-US" sz="1000" dirty="0" smtClean="0"/>
              <a:t>每页</a:t>
            </a:r>
            <a:r>
              <a:rPr lang="en-US" altLang="zh-CN" sz="1000" dirty="0" smtClean="0"/>
              <a:t>10</a:t>
            </a:r>
            <a:r>
              <a:rPr lang="zh-CN" altLang="en-US" sz="1000" dirty="0" smtClean="0"/>
              <a:t>条，共</a:t>
            </a:r>
            <a:r>
              <a:rPr lang="en-US" altLang="zh-CN" sz="1000" dirty="0" smtClean="0"/>
              <a:t>25</a:t>
            </a:r>
            <a:r>
              <a:rPr lang="zh-CN" altLang="en-US" sz="1000" dirty="0" smtClean="0"/>
              <a:t>条，第</a:t>
            </a:r>
            <a:r>
              <a:rPr lang="en-US" altLang="zh-CN" sz="1000" dirty="0" smtClean="0"/>
              <a:t>1</a:t>
            </a:r>
            <a:r>
              <a:rPr lang="zh-CN" altLang="en-US" sz="1000" dirty="0" smtClean="0"/>
              <a:t>页</a:t>
            </a:r>
            <a:r>
              <a:rPr lang="en-US" altLang="zh-CN" sz="1000" dirty="0" smtClean="0"/>
              <a:t>/</a:t>
            </a:r>
            <a:r>
              <a:rPr lang="zh-CN" altLang="en-US" sz="1000" dirty="0" smtClean="0"/>
              <a:t>共</a:t>
            </a:r>
            <a:r>
              <a:rPr lang="en-US" altLang="zh-CN" sz="1000" dirty="0" smtClean="0"/>
              <a:t>2</a:t>
            </a:r>
            <a:r>
              <a:rPr lang="zh-CN" altLang="en-US" sz="1000" dirty="0" smtClean="0"/>
              <a:t>页</a:t>
            </a:r>
            <a:endParaRPr lang="zh-CN" altLang="en-US" sz="1000" dirty="0"/>
          </a:p>
        </p:txBody>
      </p:sp>
      <p:sp>
        <p:nvSpPr>
          <p:cNvPr id="18" name="TextBox 17"/>
          <p:cNvSpPr txBox="1"/>
          <p:nvPr/>
        </p:nvSpPr>
        <p:spPr>
          <a:xfrm>
            <a:off x="4083058" y="4713672"/>
            <a:ext cx="1973617" cy="246221"/>
          </a:xfrm>
          <a:prstGeom prst="rect">
            <a:avLst/>
          </a:prstGeom>
          <a:noFill/>
        </p:spPr>
        <p:txBody>
          <a:bodyPr wrap="none" rtlCol="0">
            <a:spAutoFit/>
          </a:bodyPr>
          <a:lstStyle/>
          <a:p>
            <a:r>
              <a:rPr lang="zh-CN" altLang="en-US" sz="1000" dirty="0" smtClean="0"/>
              <a:t>每页</a:t>
            </a:r>
            <a:r>
              <a:rPr lang="en-US" altLang="zh-CN" sz="1000" dirty="0" smtClean="0"/>
              <a:t>5</a:t>
            </a:r>
            <a:r>
              <a:rPr lang="zh-CN" altLang="en-US" sz="1000" dirty="0" smtClean="0"/>
              <a:t>条，共</a:t>
            </a:r>
            <a:r>
              <a:rPr lang="en-US" altLang="zh-CN" sz="1000" dirty="0" smtClean="0"/>
              <a:t>15</a:t>
            </a:r>
            <a:r>
              <a:rPr lang="zh-CN" altLang="en-US" sz="1000" dirty="0" smtClean="0"/>
              <a:t>条，第</a:t>
            </a:r>
            <a:r>
              <a:rPr lang="en-US" altLang="zh-CN" sz="1000" dirty="0" smtClean="0"/>
              <a:t>1</a:t>
            </a:r>
            <a:r>
              <a:rPr lang="zh-CN" altLang="en-US" sz="1000" dirty="0" smtClean="0"/>
              <a:t>页</a:t>
            </a:r>
            <a:r>
              <a:rPr lang="en-US" altLang="zh-CN" sz="1000" dirty="0" smtClean="0"/>
              <a:t>/</a:t>
            </a:r>
            <a:r>
              <a:rPr lang="zh-CN" altLang="en-US" sz="1000" dirty="0" smtClean="0"/>
              <a:t>共</a:t>
            </a:r>
            <a:r>
              <a:rPr lang="en-US" altLang="zh-CN" sz="1000" dirty="0" smtClean="0"/>
              <a:t>3</a:t>
            </a:r>
            <a:r>
              <a:rPr lang="zh-CN" altLang="en-US" sz="1000" dirty="0" smtClean="0"/>
              <a:t>页</a:t>
            </a:r>
            <a:endParaRPr lang="zh-CN" altLang="en-US" sz="1000" dirty="0"/>
          </a:p>
        </p:txBody>
      </p:sp>
      <p:sp>
        <p:nvSpPr>
          <p:cNvPr id="19" name="圆角矩形 18"/>
          <p:cNvSpPr/>
          <p:nvPr/>
        </p:nvSpPr>
        <p:spPr>
          <a:xfrm>
            <a:off x="2071670" y="4648448"/>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a:t>前一页</a:t>
            </a:r>
          </a:p>
        </p:txBody>
      </p:sp>
      <p:sp>
        <p:nvSpPr>
          <p:cNvPr id="21" name="圆角矩形 20"/>
          <p:cNvSpPr/>
          <p:nvPr/>
        </p:nvSpPr>
        <p:spPr>
          <a:xfrm>
            <a:off x="3086737" y="4634889"/>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smtClean="0"/>
              <a:t>后一页</a:t>
            </a:r>
            <a:endParaRPr lang="zh-CN" altLang="en-US" sz="1000" dirty="0"/>
          </a:p>
        </p:txBody>
      </p:sp>
      <p:sp>
        <p:nvSpPr>
          <p:cNvPr id="22" name="TextBox 21"/>
          <p:cNvSpPr txBox="1"/>
          <p:nvPr/>
        </p:nvSpPr>
        <p:spPr>
          <a:xfrm>
            <a:off x="7960941" y="4687979"/>
            <a:ext cx="954107" cy="246221"/>
          </a:xfrm>
          <a:prstGeom prst="rect">
            <a:avLst/>
          </a:prstGeom>
          <a:noFill/>
        </p:spPr>
        <p:txBody>
          <a:bodyPr wrap="none" rtlCol="0">
            <a:spAutoFit/>
          </a:bodyPr>
          <a:lstStyle/>
          <a:p>
            <a:r>
              <a:rPr lang="zh-CN" altLang="en-US" sz="1000" dirty="0" smtClean="0"/>
              <a:t>试剂询价清单</a:t>
            </a:r>
            <a:endParaRPr lang="zh-CN" altLang="en-US" sz="1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rot="5400000">
            <a:off x="-1427974" y="3428206"/>
            <a:ext cx="6858000" cy="158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表格 6"/>
          <p:cNvGraphicFramePr>
            <a:graphicFrameLocks noGrp="1"/>
          </p:cNvGraphicFramePr>
          <p:nvPr/>
        </p:nvGraphicFramePr>
        <p:xfrm>
          <a:off x="142844" y="1571612"/>
          <a:ext cx="1785950" cy="853440"/>
        </p:xfrm>
        <a:graphic>
          <a:graphicData uri="http://schemas.openxmlformats.org/drawingml/2006/table">
            <a:tbl>
              <a:tblPr firstRow="1" bandRow="1">
                <a:tableStyleId>{5C22544A-7EE6-4342-B048-85BDC9FD1C3A}</a:tableStyleId>
              </a:tblPr>
              <a:tblGrid>
                <a:gridCol w="1785950"/>
              </a:tblGrid>
              <a:tr h="238127">
                <a:tc>
                  <a:txBody>
                    <a:bodyPr/>
                    <a:lstStyle/>
                    <a:p>
                      <a:r>
                        <a:rPr lang="zh-CN" altLang="en-US" sz="1400" dirty="0" smtClean="0"/>
                        <a:t>审批管理</a:t>
                      </a:r>
                      <a:endParaRPr lang="zh-CN" altLang="en-US" sz="1400" dirty="0"/>
                    </a:p>
                  </a:txBody>
                  <a:tcPr/>
                </a:tc>
              </a:tr>
              <a:tr h="238127">
                <a:tc>
                  <a:txBody>
                    <a:bodyPr/>
                    <a:lstStyle/>
                    <a:p>
                      <a:pPr algn="r"/>
                      <a:r>
                        <a:rPr lang="zh-CN" altLang="en-US" sz="1200" dirty="0" smtClean="0"/>
                        <a:t>当前审批</a:t>
                      </a:r>
                      <a:endParaRPr lang="zh-CN" altLang="en-US" sz="1200" dirty="0"/>
                    </a:p>
                  </a:txBody>
                  <a:tcPr/>
                </a:tc>
              </a:tr>
              <a:tr h="238127">
                <a:tc>
                  <a:txBody>
                    <a:bodyPr/>
                    <a:lstStyle/>
                    <a:p>
                      <a:pPr algn="r"/>
                      <a:r>
                        <a:rPr lang="zh-CN" altLang="en-US" sz="1200" dirty="0" smtClean="0"/>
                        <a:t>历史审批记录</a:t>
                      </a:r>
                      <a:endParaRPr lang="zh-CN" altLang="en-US" sz="1200" dirty="0"/>
                    </a:p>
                  </a:txBody>
                  <a:tcPr/>
                </a:tc>
              </a:tr>
            </a:tbl>
          </a:graphicData>
        </a:graphic>
      </p:graphicFrame>
      <p:graphicFrame>
        <p:nvGraphicFramePr>
          <p:cNvPr id="8" name="表格 7"/>
          <p:cNvGraphicFramePr>
            <a:graphicFrameLocks noGrp="1"/>
          </p:cNvGraphicFramePr>
          <p:nvPr/>
        </p:nvGraphicFramePr>
        <p:xfrm>
          <a:off x="142844" y="357166"/>
          <a:ext cx="1762116" cy="1127760"/>
        </p:xfrm>
        <a:graphic>
          <a:graphicData uri="http://schemas.openxmlformats.org/drawingml/2006/table">
            <a:tbl>
              <a:tblPr firstRow="1" bandRow="1">
                <a:tableStyleId>{5C22544A-7EE6-4342-B048-85BDC9FD1C3A}</a:tableStyleId>
              </a:tblPr>
              <a:tblGrid>
                <a:gridCol w="1762116"/>
              </a:tblGrid>
              <a:tr h="212383">
                <a:tc>
                  <a:txBody>
                    <a:bodyPr/>
                    <a:lstStyle/>
                    <a:p>
                      <a:r>
                        <a:rPr lang="zh-CN" altLang="en-US" sz="1400" dirty="0" smtClean="0"/>
                        <a:t>申购管理</a:t>
                      </a:r>
                      <a:endParaRPr lang="zh-CN" altLang="en-US" sz="1400" dirty="0"/>
                    </a:p>
                  </a:txBody>
                  <a:tcPr/>
                </a:tc>
              </a:tr>
              <a:tr h="191145">
                <a:tc>
                  <a:txBody>
                    <a:bodyPr/>
                    <a:lstStyle/>
                    <a:p>
                      <a:pPr algn="r"/>
                      <a:r>
                        <a:rPr lang="zh-CN" altLang="en-US" sz="1200" dirty="0" smtClean="0"/>
                        <a:t>比价询价</a:t>
                      </a:r>
                      <a:endParaRPr lang="zh-CN" altLang="en-US" sz="1200" dirty="0"/>
                    </a:p>
                  </a:txBody>
                  <a:tcPr/>
                </a:tc>
              </a:tr>
              <a:tr h="191145">
                <a:tc>
                  <a:txBody>
                    <a:bodyPr/>
                    <a:lstStyle/>
                    <a:p>
                      <a:pPr algn="r"/>
                      <a:r>
                        <a:rPr lang="zh-CN" altLang="en-US" sz="1200" dirty="0" smtClean="0"/>
                        <a:t>历史申购记录</a:t>
                      </a:r>
                      <a:endParaRPr lang="zh-CN" altLang="en-US" sz="1200" dirty="0"/>
                    </a:p>
                  </a:txBody>
                  <a:tcPr/>
                </a:tc>
              </a:tr>
              <a:tr h="191145">
                <a:tc>
                  <a:txBody>
                    <a:bodyPr/>
                    <a:lstStyle/>
                    <a:p>
                      <a:pPr algn="r"/>
                      <a:r>
                        <a:rPr lang="zh-CN" altLang="en-US" sz="1200" dirty="0" smtClean="0"/>
                        <a:t>订单管理</a:t>
                      </a:r>
                      <a:endParaRPr lang="zh-CN" altLang="en-US" sz="1200" dirty="0"/>
                    </a:p>
                  </a:txBody>
                  <a:tcPr/>
                </a:tc>
              </a:tr>
            </a:tbl>
          </a:graphicData>
        </a:graphic>
      </p:graphicFrame>
      <p:graphicFrame>
        <p:nvGraphicFramePr>
          <p:cNvPr id="9" name="表格 8"/>
          <p:cNvGraphicFramePr>
            <a:graphicFrameLocks noGrp="1"/>
          </p:cNvGraphicFramePr>
          <p:nvPr/>
        </p:nvGraphicFramePr>
        <p:xfrm>
          <a:off x="142844" y="2571744"/>
          <a:ext cx="1762116" cy="1127760"/>
        </p:xfrm>
        <a:graphic>
          <a:graphicData uri="http://schemas.openxmlformats.org/drawingml/2006/table">
            <a:tbl>
              <a:tblPr firstRow="1" bandRow="1">
                <a:tableStyleId>{5C22544A-7EE6-4342-B048-85BDC9FD1C3A}</a:tableStyleId>
              </a:tblPr>
              <a:tblGrid>
                <a:gridCol w="1762116"/>
              </a:tblGrid>
              <a:tr h="267893">
                <a:tc>
                  <a:txBody>
                    <a:bodyPr/>
                    <a:lstStyle/>
                    <a:p>
                      <a:r>
                        <a:rPr lang="zh-CN" altLang="en-US" sz="1400" dirty="0" smtClean="0"/>
                        <a:t>分析统计</a:t>
                      </a:r>
                      <a:endParaRPr lang="zh-CN" altLang="en-US" sz="1400" dirty="0"/>
                    </a:p>
                  </a:txBody>
                  <a:tcPr/>
                </a:tc>
              </a:tr>
              <a:tr h="267893">
                <a:tc>
                  <a:txBody>
                    <a:bodyPr/>
                    <a:lstStyle/>
                    <a:p>
                      <a:pPr algn="r"/>
                      <a:r>
                        <a:rPr lang="zh-CN" altLang="en-US" sz="1200" dirty="0" smtClean="0"/>
                        <a:t>按月份统计</a:t>
                      </a:r>
                      <a:endParaRPr lang="zh-CN" altLang="en-US" sz="1200" dirty="0"/>
                    </a:p>
                  </a:txBody>
                  <a:tcPr/>
                </a:tc>
              </a:tr>
              <a:tr h="267893">
                <a:tc>
                  <a:txBody>
                    <a:bodyPr/>
                    <a:lstStyle/>
                    <a:p>
                      <a:pPr algn="r"/>
                      <a:r>
                        <a:rPr lang="zh-CN" altLang="en-US" sz="1200" dirty="0" smtClean="0"/>
                        <a:t>按供应商统计</a:t>
                      </a:r>
                      <a:endParaRPr lang="zh-CN" altLang="en-US" sz="1200" dirty="0"/>
                    </a:p>
                  </a:txBody>
                  <a:tcPr/>
                </a:tc>
              </a:tr>
              <a:tr h="267893">
                <a:tc>
                  <a:txBody>
                    <a:bodyPr/>
                    <a:lstStyle/>
                    <a:p>
                      <a:pPr algn="r"/>
                      <a:r>
                        <a:rPr lang="zh-CN" altLang="en-US" sz="1200" dirty="0" smtClean="0"/>
                        <a:t>按项目统计</a:t>
                      </a:r>
                      <a:endParaRPr lang="zh-CN" altLang="en-US" sz="1200" dirty="0"/>
                    </a:p>
                  </a:txBody>
                  <a:tcPr/>
                </a:tc>
              </a:tr>
            </a:tbl>
          </a:graphicData>
        </a:graphic>
      </p:graphicFrame>
      <p:graphicFrame>
        <p:nvGraphicFramePr>
          <p:cNvPr id="10" name="表格 9"/>
          <p:cNvGraphicFramePr>
            <a:graphicFrameLocks noGrp="1"/>
          </p:cNvGraphicFramePr>
          <p:nvPr/>
        </p:nvGraphicFramePr>
        <p:xfrm>
          <a:off x="142844" y="3786190"/>
          <a:ext cx="1762116" cy="853440"/>
        </p:xfrm>
        <a:graphic>
          <a:graphicData uri="http://schemas.openxmlformats.org/drawingml/2006/table">
            <a:tbl>
              <a:tblPr firstRow="1" bandRow="1">
                <a:tableStyleId>{5C22544A-7EE6-4342-B048-85BDC9FD1C3A}</a:tableStyleId>
              </a:tblPr>
              <a:tblGrid>
                <a:gridCol w="1762116"/>
              </a:tblGrid>
              <a:tr h="267893">
                <a:tc>
                  <a:txBody>
                    <a:bodyPr/>
                    <a:lstStyle/>
                    <a:p>
                      <a:r>
                        <a:rPr lang="zh-CN" altLang="en-US" sz="1400" dirty="0" smtClean="0"/>
                        <a:t>财务管理</a:t>
                      </a:r>
                      <a:endParaRPr lang="zh-CN" altLang="en-US" sz="1400" dirty="0"/>
                    </a:p>
                  </a:txBody>
                  <a:tcPr/>
                </a:tc>
              </a:tr>
              <a:tr h="267893">
                <a:tc>
                  <a:txBody>
                    <a:bodyPr/>
                    <a:lstStyle/>
                    <a:p>
                      <a:pPr algn="r"/>
                      <a:r>
                        <a:rPr lang="zh-CN" altLang="en-US" sz="1200" dirty="0" smtClean="0"/>
                        <a:t>预算制定</a:t>
                      </a:r>
                      <a:endParaRPr lang="zh-CN" altLang="en-US" sz="1200" dirty="0"/>
                    </a:p>
                  </a:txBody>
                  <a:tcPr/>
                </a:tc>
              </a:tr>
              <a:tr h="267893">
                <a:tc>
                  <a:txBody>
                    <a:bodyPr/>
                    <a:lstStyle/>
                    <a:p>
                      <a:pPr algn="r"/>
                      <a:r>
                        <a:rPr lang="zh-CN" altLang="en-US" sz="1200" dirty="0" smtClean="0"/>
                        <a:t>支付管理</a:t>
                      </a:r>
                      <a:endParaRPr lang="zh-CN" altLang="en-US" sz="1200" dirty="0"/>
                    </a:p>
                  </a:txBody>
                  <a:tcPr/>
                </a:tc>
              </a:tr>
            </a:tbl>
          </a:graphicData>
        </a:graphic>
      </p:graphicFrame>
      <p:graphicFrame>
        <p:nvGraphicFramePr>
          <p:cNvPr id="11" name="表格 10"/>
          <p:cNvGraphicFramePr>
            <a:graphicFrameLocks noGrp="1"/>
          </p:cNvGraphicFramePr>
          <p:nvPr/>
        </p:nvGraphicFramePr>
        <p:xfrm>
          <a:off x="142844" y="4714884"/>
          <a:ext cx="1762116" cy="1127760"/>
        </p:xfrm>
        <a:graphic>
          <a:graphicData uri="http://schemas.openxmlformats.org/drawingml/2006/table">
            <a:tbl>
              <a:tblPr firstRow="1" bandRow="1">
                <a:tableStyleId>{5C22544A-7EE6-4342-B048-85BDC9FD1C3A}</a:tableStyleId>
              </a:tblPr>
              <a:tblGrid>
                <a:gridCol w="1762116"/>
              </a:tblGrid>
              <a:tr h="267893">
                <a:tc>
                  <a:txBody>
                    <a:bodyPr/>
                    <a:lstStyle/>
                    <a:p>
                      <a:r>
                        <a:rPr lang="zh-CN" altLang="en-US" sz="1400" dirty="0" smtClean="0"/>
                        <a:t>库存管理</a:t>
                      </a:r>
                      <a:endParaRPr lang="zh-CN" altLang="en-US" sz="1400" dirty="0"/>
                    </a:p>
                  </a:txBody>
                  <a:tcPr/>
                </a:tc>
              </a:tr>
              <a:tr h="267893">
                <a:tc>
                  <a:txBody>
                    <a:bodyPr/>
                    <a:lstStyle/>
                    <a:p>
                      <a:pPr algn="r"/>
                      <a:r>
                        <a:rPr lang="zh-CN" altLang="en-US" sz="1200" dirty="0" smtClean="0"/>
                        <a:t>入库管理</a:t>
                      </a:r>
                      <a:endParaRPr lang="zh-CN" altLang="en-US" sz="1200" dirty="0"/>
                    </a:p>
                  </a:txBody>
                  <a:tcPr/>
                </a:tc>
              </a:tr>
              <a:tr h="267893">
                <a:tc>
                  <a:txBody>
                    <a:bodyPr/>
                    <a:lstStyle/>
                    <a:p>
                      <a:pPr algn="r"/>
                      <a:r>
                        <a:rPr lang="zh-CN" altLang="en-US" sz="1200" dirty="0" smtClean="0"/>
                        <a:t>出库管理</a:t>
                      </a:r>
                      <a:endParaRPr lang="zh-CN" altLang="en-US" sz="1200" dirty="0"/>
                    </a:p>
                  </a:txBody>
                  <a:tcPr/>
                </a:tc>
              </a:tr>
              <a:tr h="267893">
                <a:tc>
                  <a:txBody>
                    <a:bodyPr/>
                    <a:lstStyle/>
                    <a:p>
                      <a:pPr algn="r"/>
                      <a:r>
                        <a:rPr lang="zh-CN" altLang="en-US" sz="1200" dirty="0" smtClean="0"/>
                        <a:t>库存查询</a:t>
                      </a:r>
                      <a:endParaRPr lang="zh-CN" altLang="en-US" sz="1200" dirty="0"/>
                    </a:p>
                  </a:txBody>
                  <a:tcPr/>
                </a:tc>
              </a:tr>
            </a:tbl>
          </a:graphicData>
        </a:graphic>
      </p:graphicFrame>
      <p:cxnSp>
        <p:nvCxnSpPr>
          <p:cNvPr id="25" name="直接连接符 24"/>
          <p:cNvCxnSpPr/>
          <p:nvPr/>
        </p:nvCxnSpPr>
        <p:spPr>
          <a:xfrm flipV="1">
            <a:off x="2000232" y="3789040"/>
            <a:ext cx="7143768" cy="71438"/>
          </a:xfrm>
          <a:prstGeom prst="line">
            <a:avLst/>
          </a:prstGeom>
        </p:spPr>
        <p:style>
          <a:lnRef idx="1">
            <a:schemeClr val="accent1"/>
          </a:lnRef>
          <a:fillRef idx="0">
            <a:schemeClr val="accent1"/>
          </a:fillRef>
          <a:effectRef idx="0">
            <a:schemeClr val="accent1"/>
          </a:effectRef>
          <a:fontRef idx="minor">
            <a:schemeClr val="tx1"/>
          </a:fontRef>
        </p:style>
      </p:cxnSp>
      <p:sp>
        <p:nvSpPr>
          <p:cNvPr id="27" name="圆角矩形 26"/>
          <p:cNvSpPr/>
          <p:nvPr/>
        </p:nvSpPr>
        <p:spPr>
          <a:xfrm>
            <a:off x="8072462" y="6357958"/>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a:t>询价</a:t>
            </a:r>
            <a:r>
              <a:rPr lang="zh-CN" altLang="en-US" sz="1000" dirty="0" smtClean="0"/>
              <a:t>提交</a:t>
            </a:r>
            <a:endParaRPr lang="zh-CN" altLang="en-US" sz="1000" dirty="0"/>
          </a:p>
        </p:txBody>
      </p:sp>
      <p:sp>
        <p:nvSpPr>
          <p:cNvPr id="28" name="圆角矩形 27"/>
          <p:cNvSpPr/>
          <p:nvPr/>
        </p:nvSpPr>
        <p:spPr>
          <a:xfrm>
            <a:off x="7028314" y="6357958"/>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smtClean="0"/>
              <a:t>清除</a:t>
            </a:r>
            <a:endParaRPr lang="zh-CN" altLang="en-US" sz="1000" dirty="0"/>
          </a:p>
        </p:txBody>
      </p:sp>
      <p:sp>
        <p:nvSpPr>
          <p:cNvPr id="34" name="圆角矩形 33"/>
          <p:cNvSpPr/>
          <p:nvPr/>
        </p:nvSpPr>
        <p:spPr>
          <a:xfrm>
            <a:off x="2071670" y="142852"/>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a:t>前一页</a:t>
            </a:r>
          </a:p>
        </p:txBody>
      </p:sp>
      <p:sp>
        <p:nvSpPr>
          <p:cNvPr id="16" name="圆角矩形 15"/>
          <p:cNvSpPr/>
          <p:nvPr/>
        </p:nvSpPr>
        <p:spPr>
          <a:xfrm>
            <a:off x="3071802" y="142852"/>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smtClean="0"/>
              <a:t>后一页</a:t>
            </a:r>
            <a:endParaRPr lang="zh-CN" altLang="en-US" sz="1000" dirty="0"/>
          </a:p>
        </p:txBody>
      </p:sp>
      <p:graphicFrame>
        <p:nvGraphicFramePr>
          <p:cNvPr id="20" name="表格 19"/>
          <p:cNvGraphicFramePr>
            <a:graphicFrameLocks noGrp="1"/>
          </p:cNvGraphicFramePr>
          <p:nvPr>
            <p:extLst>
              <p:ext uri="{D42A27DB-BD31-4B8C-83A1-F6EECF244321}">
                <p14:modId xmlns:p14="http://schemas.microsoft.com/office/powerpoint/2010/main" xmlns="" val="1135177615"/>
              </p:ext>
            </p:extLst>
          </p:nvPr>
        </p:nvGraphicFramePr>
        <p:xfrm>
          <a:off x="2214546" y="571480"/>
          <a:ext cx="6643734" cy="612864"/>
        </p:xfrm>
        <a:graphic>
          <a:graphicData uri="http://schemas.openxmlformats.org/drawingml/2006/table">
            <a:tbl>
              <a:tblPr/>
              <a:tblGrid>
                <a:gridCol w="339736"/>
                <a:gridCol w="339736"/>
                <a:gridCol w="239074"/>
                <a:gridCol w="415234"/>
                <a:gridCol w="339736"/>
                <a:gridCol w="542635"/>
                <a:gridCol w="599257"/>
                <a:gridCol w="346028"/>
                <a:gridCol w="339736"/>
                <a:gridCol w="339736"/>
                <a:gridCol w="270531"/>
                <a:gridCol w="184024"/>
                <a:gridCol w="372766"/>
                <a:gridCol w="377484"/>
                <a:gridCol w="446691"/>
                <a:gridCol w="534771"/>
                <a:gridCol w="616559"/>
              </a:tblGrid>
              <a:tr h="149299">
                <a:tc>
                  <a:txBody>
                    <a:bodyPr/>
                    <a:lstStyle/>
                    <a:p>
                      <a:pPr algn="ctr" fontAlgn="ctr"/>
                      <a:r>
                        <a:rPr lang="zh-CN" altLang="en-US" sz="600" b="1" i="0" u="none" strike="noStrike" dirty="0">
                          <a:solidFill>
                            <a:srgbClr val="000000"/>
                          </a:solidFill>
                          <a:latin typeface="Tahoma"/>
                        </a:rPr>
                        <a:t>　</a:t>
                      </a:r>
                    </a:p>
                  </a:txBody>
                  <a:tcPr marL="0" marR="0" marT="0" marB="0" anchor="ctr">
                    <a:lnL>
                      <a:noFill/>
                    </a:lnL>
                    <a:lnR>
                      <a:noFill/>
                    </a:lnR>
                    <a:lnT>
                      <a:noFill/>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1" i="0" u="none" strike="noStrike" dirty="0">
                          <a:solidFill>
                            <a:srgbClr val="000000"/>
                          </a:solidFill>
                          <a:latin typeface="Tahoma"/>
                        </a:rPr>
                        <a:t>　</a:t>
                      </a:r>
                    </a:p>
                  </a:txBody>
                  <a:tcPr marL="0" marR="0" marT="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600" b="1" i="0" u="none" strike="noStrike">
                          <a:solidFill>
                            <a:srgbClr val="000000"/>
                          </a:solidFill>
                          <a:latin typeface="Tahoma"/>
                        </a:rPr>
                        <a:t>序号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en-US" sz="600" b="1" i="0" u="none" strike="noStrike">
                          <a:solidFill>
                            <a:srgbClr val="000000"/>
                          </a:solidFill>
                          <a:latin typeface="Tahoma"/>
                        </a:rPr>
                        <a:t>structure(</a:t>
                      </a:r>
                      <a:r>
                        <a:rPr lang="zh-CN" altLang="en-US" sz="600" b="1" i="0" u="none" strike="noStrike">
                          <a:solidFill>
                            <a:srgbClr val="000000"/>
                          </a:solidFill>
                          <a:latin typeface="宋体"/>
                        </a:rPr>
                        <a:t>可选）</a:t>
                      </a:r>
                      <a:endParaRPr lang="zh-CN" altLang="en-US" sz="600" b="1"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en-US" sz="600" b="1" i="0" u="none" strike="noStrike">
                          <a:solidFill>
                            <a:srgbClr val="000000"/>
                          </a:solidFill>
                          <a:latin typeface="Tahoma"/>
                        </a:rPr>
                        <a:t>CAS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zh-CN" altLang="en-US" sz="600" b="1" i="0" u="none" strike="noStrike">
                          <a:solidFill>
                            <a:srgbClr val="000000"/>
                          </a:solidFill>
                          <a:latin typeface="Tahoma"/>
                        </a:rPr>
                        <a:t>商品中文名称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zh-CN" altLang="en-US" sz="600" b="1" i="0" u="none" strike="noStrike">
                          <a:solidFill>
                            <a:srgbClr val="000000"/>
                          </a:solidFill>
                          <a:latin typeface="Tahoma"/>
                        </a:rPr>
                        <a:t>英文名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zh-CN" altLang="en-US" sz="600" b="1" i="0" u="none" strike="noStrike">
                          <a:solidFill>
                            <a:srgbClr val="000000"/>
                          </a:solidFill>
                          <a:latin typeface="宋体"/>
                        </a:rPr>
                        <a:t>规格</a:t>
                      </a:r>
                      <a:r>
                        <a:rPr lang="zh-CN" altLang="en-US" sz="600" b="1"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zh-CN" altLang="en-US" sz="600" b="1" i="0" u="none" strike="noStrike">
                          <a:solidFill>
                            <a:srgbClr val="000000"/>
                          </a:solidFill>
                          <a:latin typeface="Tahoma"/>
                        </a:rPr>
                        <a:t>包装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zh-CN" altLang="en-US" sz="600" b="1" i="0" u="none" strike="noStrike">
                          <a:solidFill>
                            <a:srgbClr val="000000"/>
                          </a:solidFill>
                          <a:latin typeface="Tahoma"/>
                        </a:rPr>
                        <a:t>品牌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zh-CN" altLang="en-US" sz="600" b="1" i="0" u="none" strike="noStrike">
                          <a:solidFill>
                            <a:srgbClr val="000000"/>
                          </a:solidFill>
                          <a:latin typeface="Tahoma"/>
                        </a:rPr>
                        <a:t>价格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zh-CN" altLang="en-US" sz="600" b="1" i="0" u="none" strike="noStrike">
                          <a:solidFill>
                            <a:srgbClr val="000000"/>
                          </a:solidFill>
                          <a:latin typeface="Tahoma"/>
                        </a:rPr>
                        <a:t>库存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zh-CN" altLang="en-US" sz="600" b="1" i="0" u="none" strike="noStrike">
                          <a:solidFill>
                            <a:srgbClr val="000000"/>
                          </a:solidFill>
                          <a:latin typeface="宋体"/>
                        </a:rPr>
                        <a:t>采购类别</a:t>
                      </a:r>
                      <a:r>
                        <a:rPr lang="zh-CN" altLang="en-US" sz="600" b="1"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zh-CN" altLang="en-US" sz="600" b="1" i="0" u="none" strike="noStrike">
                          <a:solidFill>
                            <a:srgbClr val="000000"/>
                          </a:solidFill>
                          <a:latin typeface="宋体"/>
                        </a:rPr>
                        <a:t>预计到货时间</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en-US" sz="600" b="1" i="0" u="none" strike="noStrike">
                          <a:solidFill>
                            <a:srgbClr val="000000"/>
                          </a:solidFill>
                          <a:latin typeface="Tahoma"/>
                        </a:rPr>
                        <a:t>MDL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zh-CN" altLang="en-US" sz="600" b="1" i="0" u="none" strike="noStrike">
                          <a:solidFill>
                            <a:srgbClr val="000000"/>
                          </a:solidFill>
                          <a:latin typeface="宋体"/>
                        </a:rPr>
                        <a:t>化合物性质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zh-CN" altLang="en-US" sz="600" b="1" i="0" u="none" strike="noStrike">
                          <a:solidFill>
                            <a:srgbClr val="000000"/>
                          </a:solidFill>
                          <a:latin typeface="Tahoma"/>
                        </a:rPr>
                        <a:t>购买记录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r>
              <a:tr h="107496">
                <a:tc>
                  <a:txBody>
                    <a:bodyPr/>
                    <a:lstStyle/>
                    <a:p>
                      <a:pPr algn="ctr" fontAlgn="ctr"/>
                      <a:endParaRPr lang="zh-CN" altLang="en-US" sz="6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endParaRPr lang="zh-CN" altLang="en-US" sz="6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endParaRPr lang="en-US" altLang="zh-CN" sz="600" b="0" i="0" u="none" strike="noStrike" dirty="0">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zh-CN" altLang="en-US" sz="600" b="0" i="0" u="none" strike="noStrike" dirty="0">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en-US" altLang="zh-CN"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zh-CN" altLang="en-US"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en-US"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en-US" altLang="zh-CN"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en-US"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en-US"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en-US" altLang="zh-CN"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en-US" altLang="zh-CN"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zh-CN" altLang="en-US" sz="6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zh-CN" altLang="en-US" sz="6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zh-CN" altLang="en-US"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zh-CN" altLang="en-US" sz="6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zh-CN" altLang="en-US"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r>
              <a:tr h="107496">
                <a:tc>
                  <a:txBody>
                    <a:bodyPr/>
                    <a:lstStyle/>
                    <a:p>
                      <a:pPr algn="ctr" fontAlgn="ctr"/>
                      <a:endParaRPr lang="zh-CN" altLang="en-US" sz="6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endParaRPr lang="zh-CN" altLang="en-US" sz="6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endParaRPr lang="en-US" altLang="zh-CN"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zh-CN" altLang="en-US" sz="600" b="0" i="0" u="none" strike="noStrike" dirty="0">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en-US" altLang="zh-CN" sz="600" b="0" i="0" u="none" strike="noStrike" dirty="0">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zh-CN" altLang="en-US" sz="600" b="0" i="0" u="none" strike="noStrike" dirty="0">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en-US" sz="600" b="0" i="0" u="none" strike="noStrike" dirty="0">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en-US" altLang="zh-CN"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en-US"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zh-CN" altLang="en-US"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en-US" altLang="zh-CN"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en-US" altLang="zh-CN"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zh-CN" altLang="en-US" sz="6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zh-CN" altLang="en-US" sz="6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zh-CN" altLang="en-US"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zh-CN" altLang="en-US"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zh-CN" altLang="en-US"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r>
              <a:tr h="107496">
                <a:tc>
                  <a:txBody>
                    <a:bodyPr/>
                    <a:lstStyle/>
                    <a:p>
                      <a:pPr algn="ctr" fontAlgn="ctr"/>
                      <a:endParaRPr lang="zh-CN" altLang="en-US" sz="6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endParaRPr lang="zh-CN" altLang="en-US" sz="6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endParaRPr lang="en-US" altLang="zh-CN"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zh-CN" altLang="en-US"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en-US" altLang="zh-CN"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zh-CN" altLang="en-US" sz="600" b="0" i="0" u="none" strike="noStrike" dirty="0">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zh-CN" altLang="en-US"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en-US" altLang="zh-CN"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en-US" sz="600" b="0" i="0" u="none" strike="noStrike" dirty="0">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en-US" sz="600" b="0" i="0" u="none" strike="noStrike" dirty="0">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en-US" altLang="zh-CN"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en-US" altLang="zh-CN"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zh-CN" altLang="en-US" sz="6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zh-CN" altLang="en-US" sz="6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zh-CN" altLang="en-US"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zh-CN" altLang="en-US"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zh-CN" altLang="en-US" sz="600" b="0" i="0" u="none" strike="noStrike" dirty="0">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r>
              <a:tr h="107496">
                <a:tc>
                  <a:txBody>
                    <a:bodyPr/>
                    <a:lstStyle/>
                    <a:p>
                      <a:pPr algn="ctr" fontAlgn="ctr"/>
                      <a:endParaRPr lang="zh-CN" altLang="en-US" sz="6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endParaRPr lang="zh-CN" altLang="en-US" sz="6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endParaRPr lang="en-US" altLang="zh-CN"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zh-CN" altLang="en-US"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en-US" altLang="zh-CN"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zh-CN" altLang="en-US" sz="600" b="0" i="0" u="none" strike="noStrike" dirty="0">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en-US" sz="600" b="0" i="0" u="none" strike="noStrike" dirty="0">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en-US" altLang="zh-CN"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en-US"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zh-CN" altLang="en-US"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en-US" altLang="zh-CN"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en-US" altLang="zh-CN"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zh-CN" altLang="en-US" sz="6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zh-CN" altLang="en-US" sz="6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en-US"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zh-CN" altLang="en-US" sz="6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zh-CN" altLang="en-US" sz="600" b="0" i="0" u="none" strike="noStrike" dirty="0">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xmlns="" val="3766538001"/>
              </p:ext>
            </p:extLst>
          </p:nvPr>
        </p:nvGraphicFramePr>
        <p:xfrm>
          <a:off x="2156680" y="4509120"/>
          <a:ext cx="6349129" cy="1104903"/>
        </p:xfrm>
        <a:graphic>
          <a:graphicData uri="http://schemas.openxmlformats.org/drawingml/2006/table">
            <a:tbl>
              <a:tblPr/>
              <a:tblGrid>
                <a:gridCol w="463830"/>
                <a:gridCol w="463830"/>
                <a:gridCol w="463830"/>
                <a:gridCol w="463830"/>
                <a:gridCol w="463830"/>
                <a:gridCol w="463830"/>
                <a:gridCol w="463830"/>
                <a:gridCol w="463830"/>
                <a:gridCol w="463830"/>
                <a:gridCol w="611999"/>
                <a:gridCol w="635000"/>
                <a:gridCol w="463830"/>
                <a:gridCol w="463830"/>
              </a:tblGrid>
              <a:tr h="228602">
                <a:tc>
                  <a:txBody>
                    <a:bodyPr/>
                    <a:lstStyle/>
                    <a:p>
                      <a:pPr algn="ctr" fontAlgn="ctr"/>
                      <a:endParaRPr lang="zh-CN" altLang="en-US" sz="1000" b="0" i="0" u="none" strike="noStrike" dirty="0">
                        <a:solidFill>
                          <a:srgbClr val="000000"/>
                        </a:solidFill>
                        <a:latin typeface="宋体"/>
                      </a:endParaRPr>
                    </a:p>
                  </a:txBody>
                  <a:tcPr marL="0" marR="0" marT="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zh-CN" altLang="en-US" sz="1000" b="1" i="0" u="none" strike="noStrike">
                          <a:solidFill>
                            <a:srgbClr val="000000"/>
                          </a:solidFill>
                          <a:latin typeface="Tahoma"/>
                        </a:rPr>
                        <a:t>序号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zh-CN" altLang="en-US" sz="1000" b="1" i="0" u="none" strike="noStrike" dirty="0" smtClean="0">
                          <a:solidFill>
                            <a:srgbClr val="000000"/>
                          </a:solidFill>
                          <a:latin typeface="宋体"/>
                        </a:rPr>
                        <a:t>规格</a:t>
                      </a:r>
                      <a:r>
                        <a:rPr lang="en-US" altLang="zh-CN" sz="1000" b="1" i="0" u="none" strike="noStrike" dirty="0" smtClean="0">
                          <a:solidFill>
                            <a:srgbClr val="000000"/>
                          </a:solidFill>
                          <a:latin typeface="宋体"/>
                        </a:rPr>
                        <a:t>*</a:t>
                      </a:r>
                      <a:r>
                        <a:rPr lang="zh-CN" altLang="en-US" sz="1000" b="1" i="0" u="none" strike="noStrike" dirty="0" smtClean="0">
                          <a:solidFill>
                            <a:srgbClr val="000000"/>
                          </a:solidFill>
                          <a:latin typeface="Tahoma"/>
                        </a:rPr>
                        <a:t> </a:t>
                      </a:r>
                      <a:endParaRPr lang="zh-CN" altLang="en-US" sz="1000" b="1"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ctr" fontAlgn="ctr"/>
                      <a:r>
                        <a:rPr lang="zh-CN" altLang="en-US" sz="1000" b="1" i="0" u="none" strike="noStrike" dirty="0" smtClean="0">
                          <a:solidFill>
                            <a:srgbClr val="000000"/>
                          </a:solidFill>
                          <a:latin typeface="宋体"/>
                        </a:rPr>
                        <a:t>包装</a:t>
                      </a:r>
                      <a:r>
                        <a:rPr lang="en-US" altLang="zh-CN" sz="1000" b="1" i="0" u="none" strike="noStrike" dirty="0" smtClean="0">
                          <a:solidFill>
                            <a:srgbClr val="000000"/>
                          </a:solidFill>
                          <a:latin typeface="宋体"/>
                        </a:rPr>
                        <a:t>*</a:t>
                      </a:r>
                      <a:r>
                        <a:rPr lang="zh-CN" altLang="en-US" sz="1000" b="1" i="0" u="none" strike="noStrike" dirty="0" smtClean="0">
                          <a:solidFill>
                            <a:srgbClr val="000000"/>
                          </a:solidFill>
                          <a:latin typeface="宋体"/>
                        </a:rPr>
                        <a:t> </a:t>
                      </a:r>
                      <a:endParaRPr lang="zh-CN" altLang="en-US" sz="1000" b="1"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ctr" fontAlgn="ctr"/>
                      <a:r>
                        <a:rPr lang="zh-CN" altLang="en-US" sz="1000" b="1" i="0" u="none" strike="noStrike" dirty="0" smtClean="0">
                          <a:solidFill>
                            <a:srgbClr val="000000"/>
                          </a:solidFill>
                          <a:latin typeface="宋体"/>
                        </a:rPr>
                        <a:t>数量</a:t>
                      </a:r>
                      <a:r>
                        <a:rPr lang="en-US" altLang="zh-CN" sz="1000" b="1" i="0" u="none" strike="noStrike" dirty="0" smtClean="0">
                          <a:solidFill>
                            <a:srgbClr val="000000"/>
                          </a:solidFill>
                          <a:latin typeface="宋体"/>
                        </a:rPr>
                        <a:t>*</a:t>
                      </a:r>
                      <a:endParaRPr lang="zh-CN" altLang="en-US" sz="1000" b="1"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ctr" fontAlgn="ctr"/>
                      <a:r>
                        <a:rPr lang="zh-CN" altLang="en-US" sz="1000" b="1" i="0" u="none" strike="noStrike" kern="1200" dirty="0">
                          <a:solidFill>
                            <a:srgbClr val="000000"/>
                          </a:solidFill>
                          <a:latin typeface="宋体"/>
                          <a:ea typeface="+mn-ea"/>
                          <a:cs typeface="+mn-cs"/>
                        </a:rPr>
                        <a:t>品牌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ctr" fontAlgn="ctr"/>
                      <a:r>
                        <a:rPr lang="zh-CN" altLang="en-US" sz="1000" b="1" i="0" u="none" strike="noStrike" kern="1200" dirty="0">
                          <a:solidFill>
                            <a:srgbClr val="000000"/>
                          </a:solidFill>
                          <a:latin typeface="宋体"/>
                          <a:ea typeface="+mn-ea"/>
                          <a:cs typeface="+mn-cs"/>
                        </a:rPr>
                        <a:t>供应商名称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ctr" fontAlgn="ctr"/>
                      <a:r>
                        <a:rPr lang="zh-CN" altLang="en-US" sz="1000" b="1" i="0" u="none" strike="noStrike" kern="1200" dirty="0" smtClean="0">
                          <a:solidFill>
                            <a:srgbClr val="000000"/>
                          </a:solidFill>
                          <a:latin typeface="宋体"/>
                          <a:ea typeface="+mn-ea"/>
                          <a:cs typeface="+mn-cs"/>
                        </a:rPr>
                        <a:t>期望到货时间</a:t>
                      </a:r>
                      <a:r>
                        <a:rPr lang="en-US" altLang="zh-CN" sz="1000" b="1" i="0" u="none" strike="noStrike" kern="1200" dirty="0" smtClean="0">
                          <a:solidFill>
                            <a:srgbClr val="000000"/>
                          </a:solidFill>
                          <a:latin typeface="宋体"/>
                          <a:ea typeface="+mn-ea"/>
                          <a:cs typeface="+mn-cs"/>
                        </a:rPr>
                        <a:t>*</a:t>
                      </a:r>
                      <a:endParaRPr lang="zh-CN" altLang="en-US" sz="1000" b="1" i="0" u="none" strike="noStrike" kern="1200" dirty="0">
                        <a:solidFill>
                          <a:srgbClr val="000000"/>
                        </a:solidFill>
                        <a:latin typeface="宋体"/>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ctr" fontAlgn="ctr"/>
                      <a:r>
                        <a:rPr lang="en-US" sz="1000" b="1" i="0" u="none" strike="noStrike" kern="1200" dirty="0" smtClean="0">
                          <a:solidFill>
                            <a:srgbClr val="000000"/>
                          </a:solidFill>
                          <a:latin typeface="宋体"/>
                          <a:ea typeface="+mn-ea"/>
                          <a:cs typeface="+mn-cs"/>
                        </a:rPr>
                        <a:t>CAS* </a:t>
                      </a:r>
                      <a:endParaRPr lang="en-US" sz="1000" b="1" i="0" u="none" strike="noStrike" kern="1200" dirty="0">
                        <a:solidFill>
                          <a:srgbClr val="000000"/>
                        </a:solidFill>
                        <a:latin typeface="宋体"/>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ctr" fontAlgn="ctr"/>
                      <a:r>
                        <a:rPr lang="zh-CN" altLang="en-US" sz="1000" b="1" i="0" u="none" strike="noStrike" kern="1200" dirty="0" smtClean="0">
                          <a:solidFill>
                            <a:srgbClr val="000000"/>
                          </a:solidFill>
                          <a:latin typeface="宋体"/>
                          <a:ea typeface="+mn-ea"/>
                          <a:cs typeface="+mn-cs"/>
                        </a:rPr>
                        <a:t>商品名称（中</a:t>
                      </a:r>
                      <a:r>
                        <a:rPr lang="en-US" altLang="zh-CN" sz="1000" b="1" i="0" u="none" strike="noStrike" kern="1200" dirty="0" smtClean="0">
                          <a:solidFill>
                            <a:srgbClr val="000000"/>
                          </a:solidFill>
                          <a:latin typeface="宋体"/>
                          <a:ea typeface="+mn-ea"/>
                          <a:cs typeface="+mn-cs"/>
                        </a:rPr>
                        <a:t>/</a:t>
                      </a:r>
                      <a:r>
                        <a:rPr lang="zh-CN" altLang="en-US" sz="1000" b="1" i="0" u="none" strike="noStrike" kern="1200" dirty="0" smtClean="0">
                          <a:solidFill>
                            <a:srgbClr val="000000"/>
                          </a:solidFill>
                          <a:latin typeface="宋体"/>
                          <a:ea typeface="+mn-ea"/>
                          <a:cs typeface="+mn-cs"/>
                        </a:rPr>
                        <a:t>英）</a:t>
                      </a:r>
                      <a:r>
                        <a:rPr lang="en-US" altLang="zh-CN" sz="1000" b="1" i="0" u="none" strike="noStrike" kern="1200" dirty="0" smtClean="0">
                          <a:solidFill>
                            <a:srgbClr val="000000"/>
                          </a:solidFill>
                          <a:latin typeface="宋体"/>
                          <a:ea typeface="+mn-ea"/>
                          <a:cs typeface="+mn-cs"/>
                        </a:rPr>
                        <a:t>*</a:t>
                      </a:r>
                      <a:endParaRPr lang="zh-CN" altLang="en-US" sz="1000" b="1" i="0" u="none" strike="noStrike" kern="1200" dirty="0">
                        <a:solidFill>
                          <a:srgbClr val="000000"/>
                        </a:solidFill>
                        <a:latin typeface="宋体"/>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ctr" fontAlgn="ctr"/>
                      <a:r>
                        <a:rPr lang="zh-CN" altLang="en-US" sz="1000" b="1" i="0" u="none" strike="noStrike" kern="1200" dirty="0">
                          <a:solidFill>
                            <a:srgbClr val="000000"/>
                          </a:solidFill>
                          <a:latin typeface="宋体"/>
                          <a:ea typeface="+mn-ea"/>
                          <a:cs typeface="+mn-cs"/>
                        </a:rPr>
                        <a:t>采购类别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ctr" fontAlgn="ctr"/>
                      <a:r>
                        <a:rPr lang="en-US" sz="1000" b="1" i="0" u="none" strike="noStrike" kern="1200" dirty="0">
                          <a:solidFill>
                            <a:srgbClr val="000000"/>
                          </a:solidFill>
                          <a:latin typeface="宋体"/>
                          <a:ea typeface="+mn-ea"/>
                          <a:cs typeface="+mn-cs"/>
                        </a:rPr>
                        <a:t>MDL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ctr" fontAlgn="ctr"/>
                      <a:r>
                        <a:rPr lang="zh-CN" altLang="en-US" sz="1000" b="1" i="0" u="none" strike="noStrike" kern="1200" dirty="0" smtClean="0">
                          <a:solidFill>
                            <a:srgbClr val="000000"/>
                          </a:solidFill>
                          <a:latin typeface="宋体"/>
                          <a:ea typeface="+mn-ea"/>
                          <a:cs typeface="+mn-cs"/>
                        </a:rPr>
                        <a:t>备注</a:t>
                      </a:r>
                      <a:endParaRPr lang="en-US" sz="1000" b="1" i="0" u="none" strike="noStrike" kern="1200" dirty="0">
                        <a:solidFill>
                          <a:srgbClr val="000000"/>
                        </a:solidFill>
                        <a:latin typeface="宋体"/>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r>
              <a:tr h="342903">
                <a:tc>
                  <a:txBody>
                    <a:bodyPr/>
                    <a:lstStyle/>
                    <a:p>
                      <a:pPr algn="ctr" fontAlgn="ctr"/>
                      <a:r>
                        <a:rPr lang="zh-CN" altLang="en-US" sz="1000" b="0" i="0" u="none" strike="noStrike">
                          <a:solidFill>
                            <a:srgbClr val="000000"/>
                          </a:solidFill>
                          <a:latin typeface="宋体"/>
                        </a:rPr>
                        <a:t>删除</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a:solidFill>
                            <a:srgbClr val="000000"/>
                          </a:solidFill>
                          <a:latin typeface="Tahoma"/>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1000" b="0" i="0" u="none" strike="noStrike" dirty="0">
                          <a:solidFill>
                            <a:srgbClr val="000000"/>
                          </a:solidFill>
                          <a:latin typeface="Tahoma"/>
                        </a:rPr>
                        <a:t>98%+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1000" b="0" i="0" u="none" strike="noStrike">
                          <a:solidFill>
                            <a:srgbClr val="000000"/>
                          </a:solidFill>
                          <a:latin typeface="Tahoma"/>
                        </a:rPr>
                        <a:t>5g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1000" b="0" i="0" u="none" strike="noStrike" dirty="0" smtClean="0">
                          <a:solidFill>
                            <a:srgbClr val="000000"/>
                          </a:solidFill>
                          <a:latin typeface="Tahoma"/>
                        </a:rPr>
                        <a:t>1</a:t>
                      </a:r>
                      <a:r>
                        <a:rPr lang="zh-CN" altLang="en-US" sz="1000" b="0" i="0" u="none" strike="noStrike" dirty="0">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1000" b="0" i="0" u="none" strike="noStrike" dirty="0">
                          <a:solidFill>
                            <a:srgbClr val="000000"/>
                          </a:solidFill>
                          <a:latin typeface="Tahoma"/>
                        </a:rPr>
                        <a:t>ADAMAS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sz="1000" b="0" i="0" u="none" strike="noStrike">
                          <a:solidFill>
                            <a:srgbClr val="000000"/>
                          </a:solidFill>
                          <a:latin typeface="Tahoma"/>
                        </a:rPr>
                        <a:t>ADAMAS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1000" b="0" i="0" u="none" strike="noStrike" dirty="0">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en-US" altLang="zh-CN" sz="1000" b="0" i="0" u="none" strike="noStrike">
                          <a:solidFill>
                            <a:srgbClr val="000000"/>
                          </a:solidFill>
                          <a:latin typeface="Tahoma"/>
                        </a:rPr>
                        <a:t>771-50-6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1000" b="0" i="0" u="none" strike="noStrike">
                          <a:solidFill>
                            <a:srgbClr val="000000"/>
                          </a:solidFill>
                          <a:latin typeface="Tahoma"/>
                        </a:rPr>
                        <a:t>吲哚</a:t>
                      </a:r>
                      <a:r>
                        <a:rPr lang="en-US" altLang="zh-CN" sz="1000" b="0" i="0" u="none" strike="noStrike">
                          <a:solidFill>
                            <a:srgbClr val="000000"/>
                          </a:solidFill>
                          <a:latin typeface="Tahoma"/>
                        </a:rPr>
                        <a:t>-3-</a:t>
                      </a:r>
                      <a:r>
                        <a:rPr lang="zh-CN" altLang="en-US" sz="1000" b="0" i="0" u="none" strike="noStrike">
                          <a:solidFill>
                            <a:srgbClr val="000000"/>
                          </a:solidFill>
                          <a:latin typeface="宋体"/>
                        </a:rPr>
                        <a:t>羧酸</a:t>
                      </a:r>
                      <a:endParaRPr lang="zh-CN" altLang="en-US" sz="10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1000" b="0" i="0" u="none" strike="noStrike">
                          <a:solidFill>
                            <a:srgbClr val="000000"/>
                          </a:solidFill>
                          <a:latin typeface="宋体"/>
                        </a:rPr>
                        <a:t>化学试剂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10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zh-CN" altLang="en-US" sz="10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r>
              <a:tr h="142876">
                <a:tc>
                  <a:txBody>
                    <a:bodyPr/>
                    <a:lstStyle/>
                    <a:p>
                      <a:pPr algn="ctr" fontAlgn="ctr"/>
                      <a:endParaRPr lang="zh-CN" altLang="en-US" sz="1000" b="0" i="0" u="none" strike="noStrike">
                        <a:solidFill>
                          <a:srgbClr val="000000"/>
                        </a:solidFill>
                        <a:latin typeface="宋体"/>
                      </a:endParaRP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zh-CN" altLang="en-US" sz="10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10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10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10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10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10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10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10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10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10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10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zh-CN" altLang="en-US" sz="1000" b="0" i="0" u="none" strike="noStrike">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r>
              <a:tr h="142876">
                <a:tc>
                  <a:txBody>
                    <a:bodyPr/>
                    <a:lstStyle/>
                    <a:p>
                      <a:pPr algn="ctr" fontAlgn="ctr"/>
                      <a:endParaRPr lang="zh-CN" altLang="en-US" sz="1000" b="0" i="0" u="none" strike="noStrike">
                        <a:solidFill>
                          <a:srgbClr val="000000"/>
                        </a:solidFill>
                        <a:latin typeface="宋体"/>
                      </a:endParaRP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zh-CN" altLang="en-US" sz="10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10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1000" b="0" i="0" u="none" strike="noStrike" dirty="0">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10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10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10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10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10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1000" b="0" i="0" u="none" strike="noStrike">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1000" b="0" i="0" u="none" strike="noStrike" dirty="0">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r>
                        <a:rPr lang="zh-CN" altLang="en-US" sz="1000" b="0" i="0" u="none" strike="noStrike" dirty="0">
                          <a:solidFill>
                            <a:srgbClr val="000000"/>
                          </a:solidFill>
                          <a:latin typeface="Tahoma"/>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c>
                  <a:txBody>
                    <a:bodyPr/>
                    <a:lstStyle/>
                    <a:p>
                      <a:pPr algn="ctr" fontAlgn="ctr"/>
                      <a:endParaRPr lang="zh-CN" altLang="en-US" sz="1000" b="0" i="0" u="none" strike="noStrike" dirty="0">
                        <a:solidFill>
                          <a:srgbClr val="000000"/>
                        </a:solidFill>
                        <a:latin typeface="Tahom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F2F8"/>
                    </a:solidFill>
                  </a:tcPr>
                </a:tc>
              </a:tr>
            </a:tbl>
          </a:graphicData>
        </a:graphic>
      </p:graphicFrame>
      <p:sp>
        <p:nvSpPr>
          <p:cNvPr id="17" name="TextBox 16"/>
          <p:cNvSpPr txBox="1"/>
          <p:nvPr/>
        </p:nvSpPr>
        <p:spPr>
          <a:xfrm>
            <a:off x="4071934" y="142852"/>
            <a:ext cx="1973617" cy="246221"/>
          </a:xfrm>
          <a:prstGeom prst="rect">
            <a:avLst/>
          </a:prstGeom>
          <a:noFill/>
        </p:spPr>
        <p:txBody>
          <a:bodyPr wrap="none" rtlCol="0">
            <a:spAutoFit/>
          </a:bodyPr>
          <a:lstStyle/>
          <a:p>
            <a:r>
              <a:rPr lang="zh-CN" altLang="en-US" sz="1000" dirty="0" smtClean="0"/>
              <a:t>每页</a:t>
            </a:r>
            <a:r>
              <a:rPr lang="en-US" altLang="zh-CN" sz="1000" dirty="0" smtClean="0"/>
              <a:t>10</a:t>
            </a:r>
            <a:r>
              <a:rPr lang="zh-CN" altLang="en-US" sz="1000" dirty="0" smtClean="0"/>
              <a:t>条，共</a:t>
            </a:r>
            <a:r>
              <a:rPr lang="en-US" altLang="zh-CN" sz="1000" dirty="0" smtClean="0"/>
              <a:t>0</a:t>
            </a:r>
            <a:r>
              <a:rPr lang="zh-CN" altLang="en-US" sz="1000" dirty="0" smtClean="0"/>
              <a:t>条，第</a:t>
            </a:r>
            <a:r>
              <a:rPr lang="en-US" altLang="zh-CN" sz="1000" dirty="0" smtClean="0"/>
              <a:t>1</a:t>
            </a:r>
            <a:r>
              <a:rPr lang="zh-CN" altLang="en-US" sz="1000" dirty="0" smtClean="0"/>
              <a:t>页</a:t>
            </a:r>
            <a:r>
              <a:rPr lang="en-US" altLang="zh-CN" sz="1000" dirty="0" smtClean="0"/>
              <a:t>/</a:t>
            </a:r>
            <a:r>
              <a:rPr lang="zh-CN" altLang="en-US" sz="1000" dirty="0" smtClean="0"/>
              <a:t>共</a:t>
            </a:r>
            <a:r>
              <a:rPr lang="en-US" altLang="zh-CN" sz="1000" dirty="0"/>
              <a:t>1</a:t>
            </a:r>
            <a:r>
              <a:rPr lang="zh-CN" altLang="en-US" sz="1000" dirty="0" smtClean="0"/>
              <a:t>页</a:t>
            </a:r>
            <a:endParaRPr lang="zh-CN" altLang="en-US" sz="1000" dirty="0"/>
          </a:p>
        </p:txBody>
      </p:sp>
      <p:sp>
        <p:nvSpPr>
          <p:cNvPr id="18" name="TextBox 17"/>
          <p:cNvSpPr txBox="1"/>
          <p:nvPr/>
        </p:nvSpPr>
        <p:spPr>
          <a:xfrm>
            <a:off x="3108397" y="4049543"/>
            <a:ext cx="1907895" cy="246221"/>
          </a:xfrm>
          <a:prstGeom prst="rect">
            <a:avLst/>
          </a:prstGeom>
          <a:noFill/>
        </p:spPr>
        <p:txBody>
          <a:bodyPr wrap="none" rtlCol="0">
            <a:spAutoFit/>
          </a:bodyPr>
          <a:lstStyle/>
          <a:p>
            <a:r>
              <a:rPr lang="zh-CN" altLang="en-US" sz="1000" dirty="0" smtClean="0"/>
              <a:t>每页</a:t>
            </a:r>
            <a:r>
              <a:rPr lang="en-US" altLang="zh-CN" sz="1000" dirty="0" smtClean="0"/>
              <a:t>5</a:t>
            </a:r>
            <a:r>
              <a:rPr lang="zh-CN" altLang="en-US" sz="1000" dirty="0" smtClean="0"/>
              <a:t>条，共</a:t>
            </a:r>
            <a:r>
              <a:rPr lang="en-US" altLang="zh-CN" sz="1000" dirty="0" smtClean="0"/>
              <a:t>1</a:t>
            </a:r>
            <a:r>
              <a:rPr lang="zh-CN" altLang="en-US" sz="1000" dirty="0" smtClean="0"/>
              <a:t>条，第</a:t>
            </a:r>
            <a:r>
              <a:rPr lang="en-US" altLang="zh-CN" sz="1000" dirty="0" smtClean="0"/>
              <a:t>1</a:t>
            </a:r>
            <a:r>
              <a:rPr lang="zh-CN" altLang="en-US" sz="1000" dirty="0" smtClean="0"/>
              <a:t>页</a:t>
            </a:r>
            <a:r>
              <a:rPr lang="en-US" altLang="zh-CN" sz="1000" dirty="0" smtClean="0"/>
              <a:t>/</a:t>
            </a:r>
            <a:r>
              <a:rPr lang="zh-CN" altLang="en-US" sz="1000" dirty="0" smtClean="0"/>
              <a:t>共</a:t>
            </a:r>
            <a:r>
              <a:rPr lang="en-US" altLang="zh-CN" sz="1000" dirty="0" smtClean="0"/>
              <a:t>1</a:t>
            </a:r>
            <a:r>
              <a:rPr lang="zh-CN" altLang="en-US" sz="1000" dirty="0" smtClean="0"/>
              <a:t>页</a:t>
            </a:r>
            <a:endParaRPr lang="zh-CN" altLang="en-US" sz="1000" dirty="0"/>
          </a:p>
        </p:txBody>
      </p:sp>
      <p:sp>
        <p:nvSpPr>
          <p:cNvPr id="19" name="圆角矩形 18"/>
          <p:cNvSpPr/>
          <p:nvPr/>
        </p:nvSpPr>
        <p:spPr>
          <a:xfrm>
            <a:off x="2091104" y="3985298"/>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smtClean="0"/>
              <a:t>新增询价</a:t>
            </a:r>
            <a:endParaRPr lang="zh-CN" altLang="en-US" sz="1000" dirty="0"/>
          </a:p>
        </p:txBody>
      </p:sp>
      <p:sp>
        <p:nvSpPr>
          <p:cNvPr id="22" name="TextBox 21"/>
          <p:cNvSpPr txBox="1"/>
          <p:nvPr/>
        </p:nvSpPr>
        <p:spPr>
          <a:xfrm>
            <a:off x="7771382" y="4005064"/>
            <a:ext cx="1210588" cy="246221"/>
          </a:xfrm>
          <a:prstGeom prst="rect">
            <a:avLst/>
          </a:prstGeom>
          <a:noFill/>
        </p:spPr>
        <p:txBody>
          <a:bodyPr wrap="none" rtlCol="0">
            <a:spAutoFit/>
          </a:bodyPr>
          <a:lstStyle/>
          <a:p>
            <a:r>
              <a:rPr lang="zh-CN" altLang="en-US" sz="1000" dirty="0" smtClean="0"/>
              <a:t>未知商品询价清单</a:t>
            </a:r>
            <a:endParaRPr lang="zh-CN" altLang="en-US" sz="1000" dirty="0"/>
          </a:p>
        </p:txBody>
      </p:sp>
      <p:sp>
        <p:nvSpPr>
          <p:cNvPr id="23" name="TextBox 22"/>
          <p:cNvSpPr txBox="1"/>
          <p:nvPr/>
        </p:nvSpPr>
        <p:spPr>
          <a:xfrm>
            <a:off x="2699791" y="1772816"/>
            <a:ext cx="4764446" cy="307777"/>
          </a:xfrm>
          <a:prstGeom prst="rect">
            <a:avLst/>
          </a:prstGeom>
          <a:noFill/>
        </p:spPr>
        <p:txBody>
          <a:bodyPr wrap="none" rtlCol="0">
            <a:spAutoFit/>
          </a:bodyPr>
          <a:lstStyle/>
          <a:p>
            <a:r>
              <a:rPr lang="en-US" altLang="zh-CN" sz="1400" dirty="0" smtClean="0"/>
              <a:t>1</a:t>
            </a:r>
            <a:r>
              <a:rPr lang="zh-CN" altLang="en-US" sz="1400" dirty="0" smtClean="0"/>
              <a:t>）检索后需所需商品不在平台目录中，需要未知商品询价</a:t>
            </a:r>
            <a:endParaRPr lang="zh-CN" altLang="en-US" sz="1400" dirty="0"/>
          </a:p>
        </p:txBody>
      </p:sp>
      <p:sp>
        <p:nvSpPr>
          <p:cNvPr id="24" name="TextBox 23"/>
          <p:cNvSpPr txBox="1"/>
          <p:nvPr/>
        </p:nvSpPr>
        <p:spPr>
          <a:xfrm>
            <a:off x="2922220" y="2340168"/>
            <a:ext cx="4746123" cy="954107"/>
          </a:xfrm>
          <a:prstGeom prst="rect">
            <a:avLst/>
          </a:prstGeom>
          <a:noFill/>
        </p:spPr>
        <p:txBody>
          <a:bodyPr wrap="square" rtlCol="0">
            <a:spAutoFit/>
          </a:bodyPr>
          <a:lstStyle/>
          <a:p>
            <a:r>
              <a:rPr lang="zh-CN" altLang="en-US" sz="1400" dirty="0" smtClean="0"/>
              <a:t>系统提示：</a:t>
            </a:r>
            <a:endParaRPr lang="en-US" altLang="zh-CN" sz="1400" dirty="0" smtClean="0"/>
          </a:p>
          <a:p>
            <a:r>
              <a:rPr lang="zh-CN" altLang="en-US" sz="1400" dirty="0" smtClean="0"/>
              <a:t>抱歉，您所需要的产品不在采购平台商品目录中或者查询方式不合适，麻烦您更换查询方式，或在下面提交未知商品询价，我们的供货商会在</a:t>
            </a:r>
            <a:r>
              <a:rPr lang="en-US" altLang="zh-CN" sz="1400" dirty="0" smtClean="0"/>
              <a:t>48</a:t>
            </a:r>
            <a:r>
              <a:rPr lang="zh-CN" altLang="en-US" sz="1400" dirty="0" smtClean="0"/>
              <a:t>小时内给您报价</a:t>
            </a:r>
            <a:endParaRPr lang="zh-CN" altLang="en-US" sz="1400" dirty="0"/>
          </a:p>
        </p:txBody>
      </p:sp>
      <p:sp>
        <p:nvSpPr>
          <p:cNvPr id="26" name="圆角矩形 25"/>
          <p:cNvSpPr/>
          <p:nvPr/>
        </p:nvSpPr>
        <p:spPr>
          <a:xfrm>
            <a:off x="7927652" y="3428094"/>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smtClean="0"/>
              <a:t>重新查询</a:t>
            </a:r>
            <a:endParaRPr lang="zh-CN" altLang="en-US" sz="1000" dirty="0"/>
          </a:p>
        </p:txBody>
      </p:sp>
    </p:spTree>
    <p:extLst>
      <p:ext uri="{BB962C8B-B14F-4D97-AF65-F5344CB8AC3E}">
        <p14:creationId xmlns:p14="http://schemas.microsoft.com/office/powerpoint/2010/main" xmlns="" val="4122921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rot="5400000">
            <a:off x="-1427974" y="3428206"/>
            <a:ext cx="6858000" cy="158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表格 6"/>
          <p:cNvGraphicFramePr>
            <a:graphicFrameLocks noGrp="1"/>
          </p:cNvGraphicFramePr>
          <p:nvPr/>
        </p:nvGraphicFramePr>
        <p:xfrm>
          <a:off x="142844" y="1571612"/>
          <a:ext cx="1785950" cy="853440"/>
        </p:xfrm>
        <a:graphic>
          <a:graphicData uri="http://schemas.openxmlformats.org/drawingml/2006/table">
            <a:tbl>
              <a:tblPr firstRow="1" bandRow="1">
                <a:tableStyleId>{5C22544A-7EE6-4342-B048-85BDC9FD1C3A}</a:tableStyleId>
              </a:tblPr>
              <a:tblGrid>
                <a:gridCol w="1785950"/>
              </a:tblGrid>
              <a:tr h="238127">
                <a:tc>
                  <a:txBody>
                    <a:bodyPr/>
                    <a:lstStyle/>
                    <a:p>
                      <a:r>
                        <a:rPr lang="zh-CN" altLang="en-US" sz="1400" dirty="0" smtClean="0"/>
                        <a:t>审批管理</a:t>
                      </a:r>
                      <a:endParaRPr lang="zh-CN" altLang="en-US" sz="1400" dirty="0"/>
                    </a:p>
                  </a:txBody>
                  <a:tcPr/>
                </a:tc>
              </a:tr>
              <a:tr h="238127">
                <a:tc>
                  <a:txBody>
                    <a:bodyPr/>
                    <a:lstStyle/>
                    <a:p>
                      <a:pPr algn="r"/>
                      <a:r>
                        <a:rPr lang="zh-CN" altLang="en-US" sz="1200" dirty="0" smtClean="0"/>
                        <a:t>当前审批</a:t>
                      </a:r>
                      <a:endParaRPr lang="zh-CN" altLang="en-US" sz="1200" dirty="0"/>
                    </a:p>
                  </a:txBody>
                  <a:tcPr/>
                </a:tc>
              </a:tr>
              <a:tr h="238127">
                <a:tc>
                  <a:txBody>
                    <a:bodyPr/>
                    <a:lstStyle/>
                    <a:p>
                      <a:pPr algn="r"/>
                      <a:r>
                        <a:rPr lang="zh-CN" altLang="en-US" sz="1200" dirty="0" smtClean="0"/>
                        <a:t>历史审批记录</a:t>
                      </a:r>
                      <a:endParaRPr lang="zh-CN" altLang="en-US" sz="1200" dirty="0"/>
                    </a:p>
                  </a:txBody>
                  <a:tcPr/>
                </a:tc>
              </a:tr>
            </a:tbl>
          </a:graphicData>
        </a:graphic>
      </p:graphicFrame>
      <p:graphicFrame>
        <p:nvGraphicFramePr>
          <p:cNvPr id="8" name="表格 7"/>
          <p:cNvGraphicFramePr>
            <a:graphicFrameLocks noGrp="1"/>
          </p:cNvGraphicFramePr>
          <p:nvPr/>
        </p:nvGraphicFramePr>
        <p:xfrm>
          <a:off x="142844" y="357166"/>
          <a:ext cx="1762116" cy="1127760"/>
        </p:xfrm>
        <a:graphic>
          <a:graphicData uri="http://schemas.openxmlformats.org/drawingml/2006/table">
            <a:tbl>
              <a:tblPr firstRow="1" bandRow="1">
                <a:tableStyleId>{5C22544A-7EE6-4342-B048-85BDC9FD1C3A}</a:tableStyleId>
              </a:tblPr>
              <a:tblGrid>
                <a:gridCol w="1762116"/>
              </a:tblGrid>
              <a:tr h="212383">
                <a:tc>
                  <a:txBody>
                    <a:bodyPr/>
                    <a:lstStyle/>
                    <a:p>
                      <a:r>
                        <a:rPr lang="zh-CN" altLang="en-US" sz="1400" dirty="0" smtClean="0"/>
                        <a:t>申购管理</a:t>
                      </a:r>
                      <a:endParaRPr lang="zh-CN" altLang="en-US" sz="1400" dirty="0"/>
                    </a:p>
                  </a:txBody>
                  <a:tcPr/>
                </a:tc>
              </a:tr>
              <a:tr h="191145">
                <a:tc>
                  <a:txBody>
                    <a:bodyPr/>
                    <a:lstStyle/>
                    <a:p>
                      <a:pPr algn="r"/>
                      <a:r>
                        <a:rPr lang="zh-CN" altLang="en-US" sz="1200" dirty="0" smtClean="0"/>
                        <a:t>比价询价</a:t>
                      </a:r>
                      <a:endParaRPr lang="zh-CN" altLang="en-US" sz="1200" dirty="0"/>
                    </a:p>
                  </a:txBody>
                  <a:tcPr/>
                </a:tc>
              </a:tr>
              <a:tr h="191145">
                <a:tc>
                  <a:txBody>
                    <a:bodyPr/>
                    <a:lstStyle/>
                    <a:p>
                      <a:pPr algn="r"/>
                      <a:r>
                        <a:rPr lang="zh-CN" altLang="en-US" sz="1200" dirty="0" smtClean="0"/>
                        <a:t>历史申购记录</a:t>
                      </a:r>
                      <a:endParaRPr lang="zh-CN" altLang="en-US" sz="1200" dirty="0"/>
                    </a:p>
                  </a:txBody>
                  <a:tcPr/>
                </a:tc>
              </a:tr>
              <a:tr h="191145">
                <a:tc>
                  <a:txBody>
                    <a:bodyPr/>
                    <a:lstStyle/>
                    <a:p>
                      <a:pPr algn="r"/>
                      <a:r>
                        <a:rPr lang="zh-CN" altLang="en-US" sz="1200" dirty="0" smtClean="0"/>
                        <a:t>订单管理</a:t>
                      </a:r>
                      <a:endParaRPr lang="zh-CN" altLang="en-US" sz="1200" dirty="0"/>
                    </a:p>
                  </a:txBody>
                  <a:tcPr/>
                </a:tc>
              </a:tr>
            </a:tbl>
          </a:graphicData>
        </a:graphic>
      </p:graphicFrame>
      <p:graphicFrame>
        <p:nvGraphicFramePr>
          <p:cNvPr id="9" name="表格 8"/>
          <p:cNvGraphicFramePr>
            <a:graphicFrameLocks noGrp="1"/>
          </p:cNvGraphicFramePr>
          <p:nvPr/>
        </p:nvGraphicFramePr>
        <p:xfrm>
          <a:off x="142844" y="2571744"/>
          <a:ext cx="1762116" cy="1127760"/>
        </p:xfrm>
        <a:graphic>
          <a:graphicData uri="http://schemas.openxmlformats.org/drawingml/2006/table">
            <a:tbl>
              <a:tblPr firstRow="1" bandRow="1">
                <a:tableStyleId>{5C22544A-7EE6-4342-B048-85BDC9FD1C3A}</a:tableStyleId>
              </a:tblPr>
              <a:tblGrid>
                <a:gridCol w="1762116"/>
              </a:tblGrid>
              <a:tr h="267893">
                <a:tc>
                  <a:txBody>
                    <a:bodyPr/>
                    <a:lstStyle/>
                    <a:p>
                      <a:r>
                        <a:rPr lang="zh-CN" altLang="en-US" sz="1400" dirty="0" smtClean="0"/>
                        <a:t>分析统计</a:t>
                      </a:r>
                      <a:endParaRPr lang="zh-CN" altLang="en-US" sz="1400" dirty="0"/>
                    </a:p>
                  </a:txBody>
                  <a:tcPr/>
                </a:tc>
              </a:tr>
              <a:tr h="267893">
                <a:tc>
                  <a:txBody>
                    <a:bodyPr/>
                    <a:lstStyle/>
                    <a:p>
                      <a:pPr algn="r"/>
                      <a:r>
                        <a:rPr lang="zh-CN" altLang="en-US" sz="1200" dirty="0" smtClean="0"/>
                        <a:t>按月份统计</a:t>
                      </a:r>
                      <a:endParaRPr lang="zh-CN" altLang="en-US" sz="1200" dirty="0"/>
                    </a:p>
                  </a:txBody>
                  <a:tcPr/>
                </a:tc>
              </a:tr>
              <a:tr h="267893">
                <a:tc>
                  <a:txBody>
                    <a:bodyPr/>
                    <a:lstStyle/>
                    <a:p>
                      <a:pPr algn="r"/>
                      <a:r>
                        <a:rPr lang="zh-CN" altLang="en-US" sz="1200" dirty="0" smtClean="0"/>
                        <a:t>按供应商统计</a:t>
                      </a:r>
                      <a:endParaRPr lang="zh-CN" altLang="en-US" sz="1200" dirty="0"/>
                    </a:p>
                  </a:txBody>
                  <a:tcPr/>
                </a:tc>
              </a:tr>
              <a:tr h="267893">
                <a:tc>
                  <a:txBody>
                    <a:bodyPr/>
                    <a:lstStyle/>
                    <a:p>
                      <a:pPr algn="r"/>
                      <a:r>
                        <a:rPr lang="zh-CN" altLang="en-US" sz="1200" dirty="0" smtClean="0"/>
                        <a:t>按项目统计</a:t>
                      </a:r>
                      <a:endParaRPr lang="zh-CN" altLang="en-US" sz="1200" dirty="0"/>
                    </a:p>
                  </a:txBody>
                  <a:tcPr/>
                </a:tc>
              </a:tr>
            </a:tbl>
          </a:graphicData>
        </a:graphic>
      </p:graphicFrame>
      <p:graphicFrame>
        <p:nvGraphicFramePr>
          <p:cNvPr id="10" name="表格 9"/>
          <p:cNvGraphicFramePr>
            <a:graphicFrameLocks noGrp="1"/>
          </p:cNvGraphicFramePr>
          <p:nvPr/>
        </p:nvGraphicFramePr>
        <p:xfrm>
          <a:off x="142844" y="3786190"/>
          <a:ext cx="1762116" cy="853440"/>
        </p:xfrm>
        <a:graphic>
          <a:graphicData uri="http://schemas.openxmlformats.org/drawingml/2006/table">
            <a:tbl>
              <a:tblPr firstRow="1" bandRow="1">
                <a:tableStyleId>{5C22544A-7EE6-4342-B048-85BDC9FD1C3A}</a:tableStyleId>
              </a:tblPr>
              <a:tblGrid>
                <a:gridCol w="1762116"/>
              </a:tblGrid>
              <a:tr h="267893">
                <a:tc>
                  <a:txBody>
                    <a:bodyPr/>
                    <a:lstStyle/>
                    <a:p>
                      <a:r>
                        <a:rPr lang="zh-CN" altLang="en-US" sz="1400" dirty="0" smtClean="0"/>
                        <a:t>财务管理</a:t>
                      </a:r>
                      <a:endParaRPr lang="zh-CN" altLang="en-US" sz="1400" dirty="0"/>
                    </a:p>
                  </a:txBody>
                  <a:tcPr/>
                </a:tc>
              </a:tr>
              <a:tr h="267893">
                <a:tc>
                  <a:txBody>
                    <a:bodyPr/>
                    <a:lstStyle/>
                    <a:p>
                      <a:pPr algn="r"/>
                      <a:r>
                        <a:rPr lang="zh-CN" altLang="en-US" sz="1200" dirty="0" smtClean="0"/>
                        <a:t>预算制定</a:t>
                      </a:r>
                      <a:endParaRPr lang="zh-CN" altLang="en-US" sz="1200" dirty="0"/>
                    </a:p>
                  </a:txBody>
                  <a:tcPr/>
                </a:tc>
              </a:tr>
              <a:tr h="267893">
                <a:tc>
                  <a:txBody>
                    <a:bodyPr/>
                    <a:lstStyle/>
                    <a:p>
                      <a:pPr algn="r"/>
                      <a:r>
                        <a:rPr lang="zh-CN" altLang="en-US" sz="1200" dirty="0" smtClean="0"/>
                        <a:t>支付管理</a:t>
                      </a:r>
                      <a:endParaRPr lang="zh-CN" altLang="en-US" sz="1200" dirty="0"/>
                    </a:p>
                  </a:txBody>
                  <a:tcPr/>
                </a:tc>
              </a:tr>
            </a:tbl>
          </a:graphicData>
        </a:graphic>
      </p:graphicFrame>
      <p:graphicFrame>
        <p:nvGraphicFramePr>
          <p:cNvPr id="11" name="表格 10"/>
          <p:cNvGraphicFramePr>
            <a:graphicFrameLocks noGrp="1"/>
          </p:cNvGraphicFramePr>
          <p:nvPr/>
        </p:nvGraphicFramePr>
        <p:xfrm>
          <a:off x="142844" y="4714884"/>
          <a:ext cx="1762116" cy="1127760"/>
        </p:xfrm>
        <a:graphic>
          <a:graphicData uri="http://schemas.openxmlformats.org/drawingml/2006/table">
            <a:tbl>
              <a:tblPr firstRow="1" bandRow="1">
                <a:tableStyleId>{5C22544A-7EE6-4342-B048-85BDC9FD1C3A}</a:tableStyleId>
              </a:tblPr>
              <a:tblGrid>
                <a:gridCol w="1762116"/>
              </a:tblGrid>
              <a:tr h="267893">
                <a:tc>
                  <a:txBody>
                    <a:bodyPr/>
                    <a:lstStyle/>
                    <a:p>
                      <a:r>
                        <a:rPr lang="zh-CN" altLang="en-US" sz="1400" dirty="0" smtClean="0"/>
                        <a:t>库存管理</a:t>
                      </a:r>
                      <a:endParaRPr lang="zh-CN" altLang="en-US" sz="1400" dirty="0"/>
                    </a:p>
                  </a:txBody>
                  <a:tcPr/>
                </a:tc>
              </a:tr>
              <a:tr h="267893">
                <a:tc>
                  <a:txBody>
                    <a:bodyPr/>
                    <a:lstStyle/>
                    <a:p>
                      <a:pPr algn="r"/>
                      <a:r>
                        <a:rPr lang="zh-CN" altLang="en-US" sz="1200" dirty="0" smtClean="0"/>
                        <a:t>入库管理</a:t>
                      </a:r>
                      <a:endParaRPr lang="zh-CN" altLang="en-US" sz="1200" dirty="0"/>
                    </a:p>
                  </a:txBody>
                  <a:tcPr/>
                </a:tc>
              </a:tr>
              <a:tr h="267893">
                <a:tc>
                  <a:txBody>
                    <a:bodyPr/>
                    <a:lstStyle/>
                    <a:p>
                      <a:pPr algn="r"/>
                      <a:r>
                        <a:rPr lang="zh-CN" altLang="en-US" sz="1200" dirty="0" smtClean="0"/>
                        <a:t>出库管理</a:t>
                      </a:r>
                      <a:endParaRPr lang="zh-CN" altLang="en-US" sz="1200" dirty="0"/>
                    </a:p>
                  </a:txBody>
                  <a:tcPr/>
                </a:tc>
              </a:tr>
              <a:tr h="267893">
                <a:tc>
                  <a:txBody>
                    <a:bodyPr/>
                    <a:lstStyle/>
                    <a:p>
                      <a:pPr algn="r"/>
                      <a:r>
                        <a:rPr lang="zh-CN" altLang="en-US" sz="1200" dirty="0" smtClean="0"/>
                        <a:t>库存查询</a:t>
                      </a:r>
                      <a:endParaRPr lang="zh-CN" altLang="en-US" sz="1200" dirty="0"/>
                    </a:p>
                  </a:txBody>
                  <a:tcPr/>
                </a:tc>
              </a:tr>
            </a:tbl>
          </a:graphicData>
        </a:graphic>
      </p:graphicFrame>
      <p:cxnSp>
        <p:nvCxnSpPr>
          <p:cNvPr id="25" name="直接连接符 24"/>
          <p:cNvCxnSpPr/>
          <p:nvPr/>
        </p:nvCxnSpPr>
        <p:spPr>
          <a:xfrm flipV="1">
            <a:off x="2000232" y="4143380"/>
            <a:ext cx="7143768" cy="71438"/>
          </a:xfrm>
          <a:prstGeom prst="line">
            <a:avLst/>
          </a:prstGeom>
        </p:spPr>
        <p:style>
          <a:lnRef idx="1">
            <a:schemeClr val="accent1"/>
          </a:lnRef>
          <a:fillRef idx="0">
            <a:schemeClr val="accent1"/>
          </a:fillRef>
          <a:effectRef idx="0">
            <a:schemeClr val="accent1"/>
          </a:effectRef>
          <a:fontRef idx="minor">
            <a:schemeClr val="tx1"/>
          </a:fontRef>
        </p:style>
      </p:cxnSp>
      <p:sp>
        <p:nvSpPr>
          <p:cNvPr id="27" name="圆角矩形 26"/>
          <p:cNvSpPr/>
          <p:nvPr/>
        </p:nvSpPr>
        <p:spPr>
          <a:xfrm>
            <a:off x="7643834" y="4429132"/>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smtClean="0"/>
              <a:t>审批通过</a:t>
            </a:r>
            <a:endParaRPr lang="zh-CN" altLang="en-US" sz="1000" dirty="0"/>
          </a:p>
        </p:txBody>
      </p:sp>
      <p:sp>
        <p:nvSpPr>
          <p:cNvPr id="28" name="圆角矩形 27"/>
          <p:cNvSpPr/>
          <p:nvPr/>
        </p:nvSpPr>
        <p:spPr>
          <a:xfrm>
            <a:off x="6643702" y="4429132"/>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smtClean="0"/>
              <a:t>驳回</a:t>
            </a:r>
            <a:endParaRPr lang="zh-CN" altLang="en-US" sz="1000" dirty="0"/>
          </a:p>
        </p:txBody>
      </p:sp>
      <p:cxnSp>
        <p:nvCxnSpPr>
          <p:cNvPr id="29" name="直接连接符 28"/>
          <p:cNvCxnSpPr/>
          <p:nvPr/>
        </p:nvCxnSpPr>
        <p:spPr>
          <a:xfrm flipV="1">
            <a:off x="2000232" y="1071546"/>
            <a:ext cx="7143768" cy="7143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6" name="表格 15"/>
          <p:cNvGraphicFramePr>
            <a:graphicFrameLocks noGrp="1"/>
          </p:cNvGraphicFramePr>
          <p:nvPr/>
        </p:nvGraphicFramePr>
        <p:xfrm>
          <a:off x="2214546" y="1571612"/>
          <a:ext cx="6643735" cy="1143009"/>
        </p:xfrm>
        <a:graphic>
          <a:graphicData uri="http://schemas.openxmlformats.org/drawingml/2006/table">
            <a:tbl>
              <a:tblPr/>
              <a:tblGrid>
                <a:gridCol w="166158"/>
                <a:gridCol w="114234"/>
                <a:gridCol w="280392"/>
                <a:gridCol w="524438"/>
                <a:gridCol w="280392"/>
                <a:gridCol w="405010"/>
                <a:gridCol w="280392"/>
                <a:gridCol w="280392"/>
                <a:gridCol w="399819"/>
                <a:gridCol w="342701"/>
                <a:gridCol w="166158"/>
                <a:gridCol w="260921"/>
                <a:gridCol w="183034"/>
                <a:gridCol w="280392"/>
                <a:gridCol w="280392"/>
                <a:gridCol w="140197"/>
                <a:gridCol w="166158"/>
                <a:gridCol w="166158"/>
                <a:gridCol w="166158"/>
                <a:gridCol w="140197"/>
                <a:gridCol w="280392"/>
                <a:gridCol w="166158"/>
                <a:gridCol w="166158"/>
                <a:gridCol w="166158"/>
                <a:gridCol w="280392"/>
                <a:gridCol w="280392"/>
                <a:gridCol w="280392"/>
              </a:tblGrid>
              <a:tr h="381003">
                <a:tc>
                  <a:txBody>
                    <a:bodyPr/>
                    <a:lstStyle/>
                    <a:p>
                      <a:pPr algn="ctr" fontAlgn="ctr"/>
                      <a:r>
                        <a:rPr lang="zh-CN" altLang="en-US" sz="800" b="0" i="0" u="none" strike="noStrike">
                          <a:solidFill>
                            <a:srgbClr val="000000"/>
                          </a:solidFill>
                          <a:latin typeface="+mj-lt"/>
                        </a:rPr>
                        <a:t>序号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mj-lt"/>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mj-lt"/>
                        </a:rPr>
                        <a:t>审批备注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mj-lt"/>
                        </a:rPr>
                        <a:t>采购额度是否超额</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mj-lt"/>
                        </a:rPr>
                        <a:t>项目预算</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zh-CN" altLang="en-US" sz="800" b="0" i="0" u="none" strike="noStrike">
                          <a:solidFill>
                            <a:srgbClr val="000000"/>
                          </a:solidFill>
                          <a:latin typeface="+mj-lt"/>
                        </a:rPr>
                        <a:t>项目剩余预算</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zh-CN" altLang="en-US" sz="800" b="0" i="0" u="none" strike="noStrike">
                          <a:solidFill>
                            <a:srgbClr val="000000"/>
                          </a:solidFill>
                          <a:latin typeface="+mj-lt"/>
                        </a:rPr>
                        <a:t>当月预算</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zh-CN" altLang="en-US" sz="800" b="0" i="0" u="none" strike="noStrike">
                          <a:solidFill>
                            <a:srgbClr val="000000"/>
                          </a:solidFill>
                          <a:latin typeface="+mj-lt"/>
                        </a:rPr>
                        <a:t>当月剩余</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zh-CN" altLang="en-US" sz="800" b="0" i="0" u="none" strike="noStrike">
                          <a:solidFill>
                            <a:srgbClr val="000000"/>
                          </a:solidFill>
                          <a:latin typeface="+mj-lt"/>
                        </a:rPr>
                        <a:t>当季度预算</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zh-CN" altLang="en-US" sz="800" b="0" i="0" u="none" strike="noStrike">
                          <a:solidFill>
                            <a:srgbClr val="000000"/>
                          </a:solidFill>
                          <a:latin typeface="+mj-lt"/>
                        </a:rPr>
                        <a:t>当季度剩余</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A1C7"/>
                    </a:solidFill>
                  </a:tcPr>
                </a:tc>
                <a:tc>
                  <a:txBody>
                    <a:bodyPr/>
                    <a:lstStyle/>
                    <a:p>
                      <a:pPr algn="ctr" fontAlgn="ctr"/>
                      <a:r>
                        <a:rPr lang="zh-CN" altLang="en-US" sz="800" b="0" i="0" u="none" strike="noStrike">
                          <a:solidFill>
                            <a:srgbClr val="000000"/>
                          </a:solidFill>
                          <a:latin typeface="+mj-lt"/>
                        </a:rPr>
                        <a:t>单号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mj-lt"/>
                        </a:rPr>
                        <a:t>合计金额</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mj-lt"/>
                        </a:rPr>
                        <a:t>数量</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mj-lt"/>
                        </a:rPr>
                        <a:t>所属项目</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mj-lt"/>
                        </a:rPr>
                        <a:t>商品名称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latin typeface="+mj-lt"/>
                        </a:rPr>
                        <a:t>CAS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mj-lt"/>
                        </a:rPr>
                        <a:t>规格</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mj-lt"/>
                        </a:rPr>
                        <a:t>包装</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mj-lt"/>
                        </a:rPr>
                        <a:t>厂商</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latin typeface="+mj-lt"/>
                        </a:rPr>
                        <a:t>MDL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mj-lt"/>
                        </a:rPr>
                        <a:t>采购大类</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mj-lt"/>
                        </a:rPr>
                        <a:t>品牌</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mj-lt"/>
                        </a:rPr>
                        <a:t>备注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mj-lt"/>
                        </a:rPr>
                        <a:t>状态</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mj-lt"/>
                        </a:rPr>
                        <a:t>创建时间</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mj-lt"/>
                        </a:rPr>
                        <a:t>提交时间</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mj-lt"/>
                        </a:rPr>
                        <a:t>申请人</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3">
                <a:tc>
                  <a:txBody>
                    <a:bodyPr/>
                    <a:lstStyle/>
                    <a:p>
                      <a:pPr algn="ctr" fontAlgn="ctr"/>
                      <a:r>
                        <a:rPr lang="en-US" altLang="zh-CN" sz="800" b="0" i="0" u="none" strike="noStrike">
                          <a:solidFill>
                            <a:srgbClr val="000000"/>
                          </a:solidFill>
                          <a:latin typeface="+mj-lt"/>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mj-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mj-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mj-lt"/>
                        </a:rPr>
                        <a:t>否</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latin typeface="+mj-lt"/>
                        </a:rPr>
                        <a:t>5000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latin typeface="+mj-lt"/>
                        </a:rPr>
                        <a:t>23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latin typeface="+mj-lt"/>
                        </a:rPr>
                        <a:t>20000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latin typeface="+mj-lt"/>
                        </a:rPr>
                        <a:t>2000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latin typeface="+mj-lt"/>
                        </a:rPr>
                        <a:t>60000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latin typeface="+mj-lt"/>
                        </a:rPr>
                        <a:t>5600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mj-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latin typeface="+mj-lt"/>
                        </a:rPr>
                        <a:t>560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latin typeface="+mj-lt"/>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latin typeface="+mj-lt"/>
                        </a:rPr>
                        <a:t>JJ</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mj-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mj-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latin typeface="+mj-lt"/>
                        </a:rPr>
                        <a:t>99%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latin typeface="+mj-lt"/>
                        </a:rPr>
                        <a:t>5g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mj-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mj-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mj-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mj-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mj-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mj-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mj-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mj-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latin typeface="+mj-lt"/>
                        </a:rPr>
                        <a:t>shy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3">
                <a:tc>
                  <a:txBody>
                    <a:bodyPr/>
                    <a:lstStyle/>
                    <a:p>
                      <a:pPr algn="ctr" fontAlgn="ctr"/>
                      <a:r>
                        <a:rPr lang="en-US" altLang="zh-CN" sz="800" b="0" i="0" u="none" strike="noStrike">
                          <a:solidFill>
                            <a:srgbClr val="000000"/>
                          </a:solidFill>
                          <a:latin typeface="+mj-lt"/>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mj-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mj-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mj-lt"/>
                        </a:rPr>
                        <a:t>是</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latin typeface="+mj-lt"/>
                        </a:rPr>
                        <a:t>2000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latin typeface="+mj-lt"/>
                        </a:rPr>
                        <a:t>-300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latin typeface="+mj-lt"/>
                        </a:rPr>
                        <a:t>20000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latin typeface="+mj-lt"/>
                        </a:rPr>
                        <a:t>2000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latin typeface="+mj-lt"/>
                        </a:rPr>
                        <a:t>6000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latin typeface="+mj-lt"/>
                        </a:rPr>
                        <a:t>5600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mj-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latin typeface="+mj-lt"/>
                        </a:rPr>
                        <a:t>4480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latin typeface="+mj-lt"/>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latin typeface="+mj-lt"/>
                        </a:rPr>
                        <a:t>Merck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mj-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mj-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latin typeface="+mj-lt"/>
                        </a:rPr>
                        <a:t>99%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latin typeface="+mj-lt"/>
                        </a:rPr>
                        <a:t>1Kg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mj-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mj-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mj-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mj-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mj-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mj-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mj-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mj-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rgbClr val="000000"/>
                          </a:solidFill>
                          <a:latin typeface="+mj-lt"/>
                        </a:rPr>
                        <a:t>shy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7" name="TextBox 16"/>
          <p:cNvSpPr txBox="1"/>
          <p:nvPr/>
        </p:nvSpPr>
        <p:spPr>
          <a:xfrm>
            <a:off x="4071934" y="142852"/>
            <a:ext cx="1973617" cy="246221"/>
          </a:xfrm>
          <a:prstGeom prst="rect">
            <a:avLst/>
          </a:prstGeom>
          <a:noFill/>
        </p:spPr>
        <p:txBody>
          <a:bodyPr wrap="none" rtlCol="0">
            <a:spAutoFit/>
          </a:bodyPr>
          <a:lstStyle/>
          <a:p>
            <a:r>
              <a:rPr lang="zh-CN" altLang="en-US" sz="1000" dirty="0" smtClean="0"/>
              <a:t>每页</a:t>
            </a:r>
            <a:r>
              <a:rPr lang="en-US" altLang="zh-CN" sz="1000" dirty="0" smtClean="0"/>
              <a:t>10</a:t>
            </a:r>
            <a:r>
              <a:rPr lang="zh-CN" altLang="en-US" sz="1000" dirty="0" smtClean="0"/>
              <a:t>条，共</a:t>
            </a:r>
            <a:r>
              <a:rPr lang="en-US" altLang="zh-CN" sz="1000" dirty="0" smtClean="0"/>
              <a:t>2</a:t>
            </a:r>
            <a:r>
              <a:rPr lang="zh-CN" altLang="en-US" sz="1000" dirty="0" smtClean="0"/>
              <a:t>条，第</a:t>
            </a:r>
            <a:r>
              <a:rPr lang="en-US" altLang="zh-CN" sz="1000" dirty="0" smtClean="0"/>
              <a:t>1</a:t>
            </a:r>
            <a:r>
              <a:rPr lang="zh-CN" altLang="en-US" sz="1000" dirty="0" smtClean="0"/>
              <a:t>页</a:t>
            </a:r>
            <a:r>
              <a:rPr lang="en-US" altLang="zh-CN" sz="1000" dirty="0" smtClean="0"/>
              <a:t>/</a:t>
            </a:r>
            <a:r>
              <a:rPr lang="zh-CN" altLang="en-US" sz="1000" dirty="0" smtClean="0"/>
              <a:t>共</a:t>
            </a:r>
            <a:r>
              <a:rPr lang="en-US" altLang="zh-CN" sz="1000" dirty="0" smtClean="0"/>
              <a:t>1</a:t>
            </a:r>
            <a:r>
              <a:rPr lang="zh-CN" altLang="en-US" sz="1000" dirty="0" smtClean="0"/>
              <a:t>页</a:t>
            </a:r>
            <a:endParaRPr lang="zh-CN" altLang="en-US" sz="1000" dirty="0"/>
          </a:p>
        </p:txBody>
      </p:sp>
      <p:sp>
        <p:nvSpPr>
          <p:cNvPr id="18" name="圆角矩形 17"/>
          <p:cNvSpPr/>
          <p:nvPr/>
        </p:nvSpPr>
        <p:spPr>
          <a:xfrm>
            <a:off x="2071670" y="142852"/>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a:t>前一页</a:t>
            </a:r>
          </a:p>
        </p:txBody>
      </p:sp>
      <p:sp>
        <p:nvSpPr>
          <p:cNvPr id="19" name="圆角矩形 18"/>
          <p:cNvSpPr/>
          <p:nvPr/>
        </p:nvSpPr>
        <p:spPr>
          <a:xfrm>
            <a:off x="3071802" y="142852"/>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smtClean="0"/>
              <a:t>后一页</a:t>
            </a:r>
            <a:endParaRPr lang="zh-CN" altLang="en-US" sz="1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rot="5400000">
            <a:off x="-1427974" y="3428206"/>
            <a:ext cx="6858000" cy="158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表格 6"/>
          <p:cNvGraphicFramePr>
            <a:graphicFrameLocks noGrp="1"/>
          </p:cNvGraphicFramePr>
          <p:nvPr/>
        </p:nvGraphicFramePr>
        <p:xfrm>
          <a:off x="142844" y="1571612"/>
          <a:ext cx="1785950" cy="853440"/>
        </p:xfrm>
        <a:graphic>
          <a:graphicData uri="http://schemas.openxmlformats.org/drawingml/2006/table">
            <a:tbl>
              <a:tblPr firstRow="1" bandRow="1">
                <a:tableStyleId>{5C22544A-7EE6-4342-B048-85BDC9FD1C3A}</a:tableStyleId>
              </a:tblPr>
              <a:tblGrid>
                <a:gridCol w="1785950"/>
              </a:tblGrid>
              <a:tr h="238127">
                <a:tc>
                  <a:txBody>
                    <a:bodyPr/>
                    <a:lstStyle/>
                    <a:p>
                      <a:r>
                        <a:rPr lang="zh-CN" altLang="en-US" sz="1400" dirty="0" smtClean="0"/>
                        <a:t>审批管理</a:t>
                      </a:r>
                      <a:endParaRPr lang="zh-CN" altLang="en-US" sz="1400" dirty="0"/>
                    </a:p>
                  </a:txBody>
                  <a:tcPr/>
                </a:tc>
              </a:tr>
              <a:tr h="238127">
                <a:tc>
                  <a:txBody>
                    <a:bodyPr/>
                    <a:lstStyle/>
                    <a:p>
                      <a:pPr algn="r"/>
                      <a:r>
                        <a:rPr lang="zh-CN" altLang="en-US" sz="1200" dirty="0" smtClean="0"/>
                        <a:t>当前审批</a:t>
                      </a:r>
                      <a:endParaRPr lang="zh-CN" altLang="en-US" sz="1200" dirty="0"/>
                    </a:p>
                  </a:txBody>
                  <a:tcPr/>
                </a:tc>
              </a:tr>
              <a:tr h="238127">
                <a:tc>
                  <a:txBody>
                    <a:bodyPr/>
                    <a:lstStyle/>
                    <a:p>
                      <a:pPr algn="r"/>
                      <a:r>
                        <a:rPr lang="zh-CN" altLang="en-US" sz="1200" dirty="0" smtClean="0"/>
                        <a:t>历史审批记录</a:t>
                      </a:r>
                      <a:endParaRPr lang="zh-CN" altLang="en-US" sz="1200" dirty="0"/>
                    </a:p>
                  </a:txBody>
                  <a:tcPr/>
                </a:tc>
              </a:tr>
            </a:tbl>
          </a:graphicData>
        </a:graphic>
      </p:graphicFrame>
      <p:graphicFrame>
        <p:nvGraphicFramePr>
          <p:cNvPr id="8" name="表格 7"/>
          <p:cNvGraphicFramePr>
            <a:graphicFrameLocks noGrp="1"/>
          </p:cNvGraphicFramePr>
          <p:nvPr/>
        </p:nvGraphicFramePr>
        <p:xfrm>
          <a:off x="142844" y="357166"/>
          <a:ext cx="1762116" cy="1127760"/>
        </p:xfrm>
        <a:graphic>
          <a:graphicData uri="http://schemas.openxmlformats.org/drawingml/2006/table">
            <a:tbl>
              <a:tblPr firstRow="1" bandRow="1">
                <a:tableStyleId>{5C22544A-7EE6-4342-B048-85BDC9FD1C3A}</a:tableStyleId>
              </a:tblPr>
              <a:tblGrid>
                <a:gridCol w="1762116"/>
              </a:tblGrid>
              <a:tr h="212383">
                <a:tc>
                  <a:txBody>
                    <a:bodyPr/>
                    <a:lstStyle/>
                    <a:p>
                      <a:r>
                        <a:rPr lang="zh-CN" altLang="en-US" sz="1400" dirty="0" smtClean="0"/>
                        <a:t>申购管理</a:t>
                      </a:r>
                      <a:endParaRPr lang="zh-CN" altLang="en-US" sz="1400" dirty="0"/>
                    </a:p>
                  </a:txBody>
                  <a:tcPr/>
                </a:tc>
              </a:tr>
              <a:tr h="191145">
                <a:tc>
                  <a:txBody>
                    <a:bodyPr/>
                    <a:lstStyle/>
                    <a:p>
                      <a:pPr algn="r"/>
                      <a:r>
                        <a:rPr lang="zh-CN" altLang="en-US" sz="1200" dirty="0" smtClean="0"/>
                        <a:t>比价询价</a:t>
                      </a:r>
                      <a:endParaRPr lang="zh-CN" altLang="en-US" sz="1200" dirty="0"/>
                    </a:p>
                  </a:txBody>
                  <a:tcPr/>
                </a:tc>
              </a:tr>
              <a:tr h="191145">
                <a:tc>
                  <a:txBody>
                    <a:bodyPr/>
                    <a:lstStyle/>
                    <a:p>
                      <a:pPr algn="r"/>
                      <a:r>
                        <a:rPr lang="zh-CN" altLang="en-US" sz="1200" dirty="0" smtClean="0"/>
                        <a:t>历史申购记录</a:t>
                      </a:r>
                      <a:endParaRPr lang="zh-CN" altLang="en-US" sz="1200" dirty="0"/>
                    </a:p>
                  </a:txBody>
                  <a:tcPr/>
                </a:tc>
              </a:tr>
              <a:tr h="191145">
                <a:tc>
                  <a:txBody>
                    <a:bodyPr/>
                    <a:lstStyle/>
                    <a:p>
                      <a:pPr algn="r"/>
                      <a:r>
                        <a:rPr lang="zh-CN" altLang="en-US" sz="1200" dirty="0" smtClean="0"/>
                        <a:t>订单管理</a:t>
                      </a:r>
                      <a:endParaRPr lang="zh-CN" altLang="en-US" sz="1200" dirty="0"/>
                    </a:p>
                  </a:txBody>
                  <a:tcPr/>
                </a:tc>
              </a:tr>
            </a:tbl>
          </a:graphicData>
        </a:graphic>
      </p:graphicFrame>
      <p:graphicFrame>
        <p:nvGraphicFramePr>
          <p:cNvPr id="9" name="表格 8"/>
          <p:cNvGraphicFramePr>
            <a:graphicFrameLocks noGrp="1"/>
          </p:cNvGraphicFramePr>
          <p:nvPr/>
        </p:nvGraphicFramePr>
        <p:xfrm>
          <a:off x="142844" y="2571744"/>
          <a:ext cx="1762116" cy="1127760"/>
        </p:xfrm>
        <a:graphic>
          <a:graphicData uri="http://schemas.openxmlformats.org/drawingml/2006/table">
            <a:tbl>
              <a:tblPr firstRow="1" bandRow="1">
                <a:tableStyleId>{5C22544A-7EE6-4342-B048-85BDC9FD1C3A}</a:tableStyleId>
              </a:tblPr>
              <a:tblGrid>
                <a:gridCol w="1762116"/>
              </a:tblGrid>
              <a:tr h="267893">
                <a:tc>
                  <a:txBody>
                    <a:bodyPr/>
                    <a:lstStyle/>
                    <a:p>
                      <a:r>
                        <a:rPr lang="zh-CN" altLang="en-US" sz="1400" dirty="0" smtClean="0"/>
                        <a:t>分析统计</a:t>
                      </a:r>
                      <a:endParaRPr lang="zh-CN" altLang="en-US" sz="1400" dirty="0"/>
                    </a:p>
                  </a:txBody>
                  <a:tcPr/>
                </a:tc>
              </a:tr>
              <a:tr h="267893">
                <a:tc>
                  <a:txBody>
                    <a:bodyPr/>
                    <a:lstStyle/>
                    <a:p>
                      <a:pPr algn="r"/>
                      <a:r>
                        <a:rPr lang="zh-CN" altLang="en-US" sz="1200" dirty="0" smtClean="0"/>
                        <a:t>按月份统计</a:t>
                      </a:r>
                      <a:endParaRPr lang="zh-CN" altLang="en-US" sz="1200" dirty="0"/>
                    </a:p>
                  </a:txBody>
                  <a:tcPr/>
                </a:tc>
              </a:tr>
              <a:tr h="267893">
                <a:tc>
                  <a:txBody>
                    <a:bodyPr/>
                    <a:lstStyle/>
                    <a:p>
                      <a:pPr algn="r"/>
                      <a:r>
                        <a:rPr lang="zh-CN" altLang="en-US" sz="1200" dirty="0" smtClean="0"/>
                        <a:t>按供应商统计</a:t>
                      </a:r>
                      <a:endParaRPr lang="zh-CN" altLang="en-US" sz="1200" dirty="0"/>
                    </a:p>
                  </a:txBody>
                  <a:tcPr/>
                </a:tc>
              </a:tr>
              <a:tr h="267893">
                <a:tc>
                  <a:txBody>
                    <a:bodyPr/>
                    <a:lstStyle/>
                    <a:p>
                      <a:pPr algn="r"/>
                      <a:r>
                        <a:rPr lang="zh-CN" altLang="en-US" sz="1200" dirty="0" smtClean="0"/>
                        <a:t>按项目统计</a:t>
                      </a:r>
                      <a:endParaRPr lang="zh-CN" altLang="en-US" sz="1200" dirty="0"/>
                    </a:p>
                  </a:txBody>
                  <a:tcPr/>
                </a:tc>
              </a:tr>
            </a:tbl>
          </a:graphicData>
        </a:graphic>
      </p:graphicFrame>
      <p:graphicFrame>
        <p:nvGraphicFramePr>
          <p:cNvPr id="10" name="表格 9"/>
          <p:cNvGraphicFramePr>
            <a:graphicFrameLocks noGrp="1"/>
          </p:cNvGraphicFramePr>
          <p:nvPr/>
        </p:nvGraphicFramePr>
        <p:xfrm>
          <a:off x="142844" y="3786190"/>
          <a:ext cx="1762116" cy="853440"/>
        </p:xfrm>
        <a:graphic>
          <a:graphicData uri="http://schemas.openxmlformats.org/drawingml/2006/table">
            <a:tbl>
              <a:tblPr firstRow="1" bandRow="1">
                <a:tableStyleId>{5C22544A-7EE6-4342-B048-85BDC9FD1C3A}</a:tableStyleId>
              </a:tblPr>
              <a:tblGrid>
                <a:gridCol w="1762116"/>
              </a:tblGrid>
              <a:tr h="267893">
                <a:tc>
                  <a:txBody>
                    <a:bodyPr/>
                    <a:lstStyle/>
                    <a:p>
                      <a:r>
                        <a:rPr lang="zh-CN" altLang="en-US" sz="1400" dirty="0" smtClean="0"/>
                        <a:t>财务管理</a:t>
                      </a:r>
                      <a:endParaRPr lang="zh-CN" altLang="en-US" sz="1400" dirty="0"/>
                    </a:p>
                  </a:txBody>
                  <a:tcPr/>
                </a:tc>
              </a:tr>
              <a:tr h="267893">
                <a:tc>
                  <a:txBody>
                    <a:bodyPr/>
                    <a:lstStyle/>
                    <a:p>
                      <a:pPr algn="r"/>
                      <a:r>
                        <a:rPr lang="zh-CN" altLang="en-US" sz="1200" dirty="0" smtClean="0"/>
                        <a:t>预算制定</a:t>
                      </a:r>
                      <a:endParaRPr lang="zh-CN" altLang="en-US" sz="1200" dirty="0"/>
                    </a:p>
                  </a:txBody>
                  <a:tcPr/>
                </a:tc>
              </a:tr>
              <a:tr h="267893">
                <a:tc>
                  <a:txBody>
                    <a:bodyPr/>
                    <a:lstStyle/>
                    <a:p>
                      <a:pPr algn="r"/>
                      <a:r>
                        <a:rPr lang="zh-CN" altLang="en-US" sz="1200" dirty="0" smtClean="0"/>
                        <a:t>支付管理</a:t>
                      </a:r>
                      <a:endParaRPr lang="zh-CN" altLang="en-US" sz="1200" dirty="0"/>
                    </a:p>
                  </a:txBody>
                  <a:tcPr/>
                </a:tc>
              </a:tr>
            </a:tbl>
          </a:graphicData>
        </a:graphic>
      </p:graphicFrame>
      <p:graphicFrame>
        <p:nvGraphicFramePr>
          <p:cNvPr id="11" name="表格 10"/>
          <p:cNvGraphicFramePr>
            <a:graphicFrameLocks noGrp="1"/>
          </p:cNvGraphicFramePr>
          <p:nvPr/>
        </p:nvGraphicFramePr>
        <p:xfrm>
          <a:off x="142844" y="4714884"/>
          <a:ext cx="1762116" cy="1127760"/>
        </p:xfrm>
        <a:graphic>
          <a:graphicData uri="http://schemas.openxmlformats.org/drawingml/2006/table">
            <a:tbl>
              <a:tblPr firstRow="1" bandRow="1">
                <a:tableStyleId>{5C22544A-7EE6-4342-B048-85BDC9FD1C3A}</a:tableStyleId>
              </a:tblPr>
              <a:tblGrid>
                <a:gridCol w="1762116"/>
              </a:tblGrid>
              <a:tr h="267893">
                <a:tc>
                  <a:txBody>
                    <a:bodyPr/>
                    <a:lstStyle/>
                    <a:p>
                      <a:r>
                        <a:rPr lang="zh-CN" altLang="en-US" sz="1400" dirty="0" smtClean="0"/>
                        <a:t>库存管理</a:t>
                      </a:r>
                      <a:endParaRPr lang="zh-CN" altLang="en-US" sz="1400" dirty="0"/>
                    </a:p>
                  </a:txBody>
                  <a:tcPr/>
                </a:tc>
              </a:tr>
              <a:tr h="267893">
                <a:tc>
                  <a:txBody>
                    <a:bodyPr/>
                    <a:lstStyle/>
                    <a:p>
                      <a:pPr algn="r"/>
                      <a:r>
                        <a:rPr lang="zh-CN" altLang="en-US" sz="1200" dirty="0" smtClean="0"/>
                        <a:t>入库管理</a:t>
                      </a:r>
                      <a:endParaRPr lang="zh-CN" altLang="en-US" sz="1200" dirty="0"/>
                    </a:p>
                  </a:txBody>
                  <a:tcPr/>
                </a:tc>
              </a:tr>
              <a:tr h="267893">
                <a:tc>
                  <a:txBody>
                    <a:bodyPr/>
                    <a:lstStyle/>
                    <a:p>
                      <a:pPr algn="r"/>
                      <a:r>
                        <a:rPr lang="zh-CN" altLang="en-US" sz="1200" dirty="0" smtClean="0"/>
                        <a:t>出库管理</a:t>
                      </a:r>
                      <a:endParaRPr lang="zh-CN" altLang="en-US" sz="1200" dirty="0"/>
                    </a:p>
                  </a:txBody>
                  <a:tcPr/>
                </a:tc>
              </a:tr>
              <a:tr h="267893">
                <a:tc>
                  <a:txBody>
                    <a:bodyPr/>
                    <a:lstStyle/>
                    <a:p>
                      <a:pPr algn="r"/>
                      <a:r>
                        <a:rPr lang="zh-CN" altLang="en-US" sz="1200" dirty="0" smtClean="0"/>
                        <a:t>库存查询</a:t>
                      </a:r>
                      <a:endParaRPr lang="zh-CN" altLang="en-US" sz="1200" dirty="0"/>
                    </a:p>
                  </a:txBody>
                  <a:tcPr/>
                </a:tc>
              </a:tr>
            </a:tbl>
          </a:graphicData>
        </a:graphic>
      </p:graphicFrame>
      <p:cxnSp>
        <p:nvCxnSpPr>
          <p:cNvPr id="25" name="直接连接符 24"/>
          <p:cNvCxnSpPr/>
          <p:nvPr/>
        </p:nvCxnSpPr>
        <p:spPr>
          <a:xfrm flipV="1">
            <a:off x="2000232" y="4143380"/>
            <a:ext cx="7143768" cy="71438"/>
          </a:xfrm>
          <a:prstGeom prst="line">
            <a:avLst/>
          </a:prstGeom>
        </p:spPr>
        <p:style>
          <a:lnRef idx="1">
            <a:schemeClr val="accent1"/>
          </a:lnRef>
          <a:fillRef idx="0">
            <a:schemeClr val="accent1"/>
          </a:fillRef>
          <a:effectRef idx="0">
            <a:schemeClr val="accent1"/>
          </a:effectRef>
          <a:fontRef idx="minor">
            <a:schemeClr val="tx1"/>
          </a:fontRef>
        </p:style>
      </p:cxnSp>
      <p:sp>
        <p:nvSpPr>
          <p:cNvPr id="27" name="圆角矩形 26"/>
          <p:cNvSpPr/>
          <p:nvPr/>
        </p:nvSpPr>
        <p:spPr>
          <a:xfrm>
            <a:off x="7643834" y="4429132"/>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smtClean="0"/>
              <a:t>生成采购</a:t>
            </a:r>
            <a:endParaRPr lang="zh-CN" altLang="en-US" sz="1000" dirty="0"/>
          </a:p>
        </p:txBody>
      </p:sp>
      <p:sp>
        <p:nvSpPr>
          <p:cNvPr id="28" name="圆角矩形 27"/>
          <p:cNvSpPr/>
          <p:nvPr/>
        </p:nvSpPr>
        <p:spPr>
          <a:xfrm>
            <a:off x="6643702" y="4429132"/>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smtClean="0"/>
              <a:t>驳回</a:t>
            </a:r>
            <a:endParaRPr lang="zh-CN" altLang="en-US" sz="1000" dirty="0"/>
          </a:p>
        </p:txBody>
      </p:sp>
      <p:cxnSp>
        <p:nvCxnSpPr>
          <p:cNvPr id="29" name="直接连接符 28"/>
          <p:cNvCxnSpPr/>
          <p:nvPr/>
        </p:nvCxnSpPr>
        <p:spPr>
          <a:xfrm flipV="1">
            <a:off x="2000232" y="1071546"/>
            <a:ext cx="7143768" cy="7143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3" name="表格 12"/>
          <p:cNvGraphicFramePr>
            <a:graphicFrameLocks noGrp="1"/>
          </p:cNvGraphicFramePr>
          <p:nvPr/>
        </p:nvGraphicFramePr>
        <p:xfrm>
          <a:off x="2214546" y="1500174"/>
          <a:ext cx="6715173" cy="1371600"/>
        </p:xfrm>
        <a:graphic>
          <a:graphicData uri="http://schemas.openxmlformats.org/drawingml/2006/table">
            <a:tbl>
              <a:tblPr/>
              <a:tblGrid>
                <a:gridCol w="295579"/>
                <a:gridCol w="908904"/>
                <a:gridCol w="548668"/>
                <a:gridCol w="302968"/>
                <a:gridCol w="339915"/>
                <a:gridCol w="282647"/>
                <a:gridCol w="362083"/>
                <a:gridCol w="450757"/>
                <a:gridCol w="526499"/>
                <a:gridCol w="399031"/>
                <a:gridCol w="399031"/>
                <a:gridCol w="362083"/>
                <a:gridCol w="399031"/>
                <a:gridCol w="288189"/>
                <a:gridCol w="399031"/>
                <a:gridCol w="450757"/>
              </a:tblGrid>
              <a:tr h="301627">
                <a:tc>
                  <a:txBody>
                    <a:bodyPr/>
                    <a:lstStyle/>
                    <a:p>
                      <a:pPr algn="ctr" fontAlgn="ctr"/>
                      <a:r>
                        <a:rPr lang="zh-CN" altLang="en-US" sz="1000" b="1" i="0" u="none" strike="noStrike">
                          <a:solidFill>
                            <a:srgbClr val="FFFFFF"/>
                          </a:solidFill>
                          <a:latin typeface="宋体"/>
                        </a:rPr>
                        <a:t>编号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zh-CN" altLang="en-US" sz="1000" b="1" i="0" u="none" strike="noStrike">
                          <a:solidFill>
                            <a:srgbClr val="FFFFFF"/>
                          </a:solidFill>
                          <a:latin typeface="宋体"/>
                        </a:rPr>
                        <a:t>品名</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en-US" sz="1000" b="1" i="0" u="none" strike="noStrike">
                          <a:solidFill>
                            <a:srgbClr val="FFFFFF"/>
                          </a:solidFill>
                          <a:latin typeface="宋体"/>
                        </a:rPr>
                        <a:t>CAS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zh-CN" altLang="en-US" sz="1000" b="1" i="0" u="none" strike="noStrike">
                          <a:solidFill>
                            <a:srgbClr val="FFFFFF"/>
                          </a:solidFill>
                          <a:latin typeface="宋体"/>
                        </a:rPr>
                        <a:t>数量</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zh-CN" altLang="en-US" sz="1000" b="1" i="0" u="none" strike="noStrike">
                          <a:solidFill>
                            <a:srgbClr val="FFFFFF"/>
                          </a:solidFill>
                          <a:latin typeface="宋体"/>
                        </a:rPr>
                        <a:t>包装</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zh-CN" altLang="en-US" sz="1000" b="1" i="0" u="none" strike="noStrike">
                          <a:solidFill>
                            <a:srgbClr val="FFFFFF"/>
                          </a:solidFill>
                          <a:latin typeface="宋体"/>
                        </a:rPr>
                        <a:t>品牌</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zh-CN" altLang="en-US" sz="1000" b="1" i="0" u="none" strike="noStrike">
                          <a:solidFill>
                            <a:srgbClr val="FFFFFF"/>
                          </a:solidFill>
                          <a:latin typeface="宋体"/>
                        </a:rPr>
                        <a:t>供应商</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zh-CN" altLang="en-US" sz="1000" b="1" i="0" u="none" strike="noStrike">
                          <a:solidFill>
                            <a:srgbClr val="FFFFFF"/>
                          </a:solidFill>
                          <a:latin typeface="宋体"/>
                        </a:rPr>
                        <a:t>产品类型</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zh-CN" altLang="en-US" sz="1000" b="1" i="0" u="none" strike="noStrike">
                          <a:solidFill>
                            <a:srgbClr val="FFFFFF"/>
                          </a:solidFill>
                          <a:latin typeface="宋体"/>
                        </a:rPr>
                        <a:t>期望到货时间</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zh-CN" altLang="en-US" sz="1000" b="1" i="0" u="none" strike="noStrike">
                          <a:solidFill>
                            <a:srgbClr val="FFFFFF"/>
                          </a:solidFill>
                          <a:latin typeface="宋体"/>
                        </a:rPr>
                        <a:t>项目</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zh-CN" altLang="en-US" sz="1000" b="1" i="0" u="none" strike="noStrike">
                          <a:solidFill>
                            <a:srgbClr val="FFFFFF"/>
                          </a:solidFill>
                          <a:latin typeface="宋体"/>
                        </a:rPr>
                        <a:t>申请人</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zh-CN" altLang="en-US" sz="1000" b="1" i="0" u="none" strike="noStrike">
                          <a:solidFill>
                            <a:srgbClr val="FFFFFF"/>
                          </a:solidFill>
                          <a:latin typeface="宋体"/>
                        </a:rPr>
                        <a:t>部门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zh-CN" altLang="en-US" sz="1000" b="1" i="0" u="none" strike="noStrike">
                          <a:solidFill>
                            <a:srgbClr val="FFFFFF"/>
                          </a:solidFill>
                          <a:latin typeface="宋体"/>
                        </a:rPr>
                        <a:t>单位</a:t>
                      </a:r>
                      <a:r>
                        <a:rPr lang="en-US" altLang="zh-CN" sz="1000" b="1" i="0" u="none" strike="noStrike">
                          <a:solidFill>
                            <a:srgbClr val="FFFFFF"/>
                          </a:solidFill>
                          <a:latin typeface="宋体"/>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zh-CN" altLang="en-US" sz="1000" b="1" i="0" u="none" strike="noStrike">
                          <a:solidFill>
                            <a:srgbClr val="FFFFFF"/>
                          </a:solidFill>
                          <a:latin typeface="宋体"/>
                        </a:rPr>
                        <a:t>备注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zh-CN" altLang="en-US" sz="1000" b="1" i="0" u="none" strike="noStrike">
                          <a:solidFill>
                            <a:srgbClr val="FFFFFF"/>
                          </a:solidFill>
                          <a:latin typeface="宋体"/>
                        </a:rPr>
                        <a:t>状态</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zh-CN" altLang="en-US" sz="1000" b="1" i="0" u="none" strike="noStrike">
                          <a:solidFill>
                            <a:srgbClr val="FFFFFF"/>
                          </a:solidFill>
                          <a:latin typeface="宋体"/>
                        </a:rPr>
                        <a:t>采购信息</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r>
              <a:tr h="603254">
                <a:tc>
                  <a:txBody>
                    <a:bodyPr/>
                    <a:lstStyle/>
                    <a:p>
                      <a:pPr algn="ctr" fontAlgn="ctr"/>
                      <a:r>
                        <a:rPr lang="zh-CN" altLang="en-US" sz="1000" b="0" i="0" u="none" strike="noStrike">
                          <a:solidFill>
                            <a:srgbClr val="000000"/>
                          </a:solidFill>
                          <a:latin typeface="宋体"/>
                        </a:rPr>
                        <a:t>流水号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000" b="0" i="0" u="none" strike="noStrike">
                          <a:solidFill>
                            <a:srgbClr val="000000"/>
                          </a:solidFill>
                          <a:latin typeface="宋体"/>
                        </a:rPr>
                        <a:t>methyl benzo[b]thiophene-2-carboxylate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zh-CN" altLang="en-US" sz="1000" b="0" i="0" u="none" strike="noStrike">
                          <a:solidFill>
                            <a:srgbClr val="000000"/>
                          </a:solidFill>
                          <a:latin typeface="宋体"/>
                        </a:rPr>
                        <a:t> </a:t>
                      </a:r>
                      <a:r>
                        <a:rPr lang="en-US" altLang="zh-CN" sz="1000" b="0" i="0" u="none" strike="noStrike">
                          <a:solidFill>
                            <a:srgbClr val="000000"/>
                          </a:solidFill>
                          <a:latin typeface="宋体"/>
                        </a:rPr>
                        <a:t>22913-24-2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altLang="zh-CN" sz="1000" b="0" i="0" u="none" strike="noStrike">
                          <a:solidFill>
                            <a:srgbClr val="000000"/>
                          </a:solidFill>
                          <a:latin typeface="宋体"/>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000" b="0" i="0" u="none" strike="noStrike">
                          <a:solidFill>
                            <a:srgbClr val="000000"/>
                          </a:solidFill>
                          <a:latin typeface="宋体"/>
                        </a:rPr>
                        <a:t>5g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zh-CN" altLang="en-US" sz="1000" b="0" i="0" u="none" strike="noStrike">
                          <a:solidFill>
                            <a:srgbClr val="000000"/>
                          </a:solidFill>
                          <a:latin typeface="宋体"/>
                        </a:rPr>
                        <a:t>品牌</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000" b="0" i="0" u="none" strike="noStrike">
                          <a:solidFill>
                            <a:srgbClr val="000000"/>
                          </a:solidFill>
                          <a:latin typeface="宋体"/>
                        </a:rPr>
                        <a:t>Alfa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zh-CN" altLang="en-US" sz="1000" b="0" i="0" u="none" strike="noStrike">
                          <a:solidFill>
                            <a:srgbClr val="000000"/>
                          </a:solidFill>
                          <a:latin typeface="宋体"/>
                        </a:rPr>
                        <a:t>化学试剂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altLang="zh-CN" sz="1000" b="0" i="0" u="none" strike="noStrike">
                          <a:solidFill>
                            <a:srgbClr val="000000"/>
                          </a:solidFill>
                          <a:latin typeface="宋体"/>
                        </a:rPr>
                        <a:t>2013-2-1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000" b="0" i="0" u="none" strike="noStrike">
                          <a:solidFill>
                            <a:srgbClr val="000000"/>
                          </a:solidFill>
                          <a:latin typeface="宋体"/>
                        </a:rPr>
                        <a:t>J&amp;J</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000" b="0" i="0" u="none" strike="noStrike">
                          <a:solidFill>
                            <a:srgbClr val="000000"/>
                          </a:solidFill>
                          <a:latin typeface="宋体"/>
                        </a:rPr>
                        <a:t>shy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altLang="zh-CN" sz="1000" b="0" i="0" u="none" strike="noStrike">
                          <a:solidFill>
                            <a:srgbClr val="000000"/>
                          </a:solidFill>
                          <a:latin typeface="宋体"/>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000" b="0" i="0" u="none" strike="noStrike">
                          <a:solidFill>
                            <a:srgbClr val="000000"/>
                          </a:solidFill>
                          <a:latin typeface="宋体"/>
                        </a:rPr>
                        <a:t>CP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zh-CN" altLang="en-US" sz="10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zh-CN" altLang="en-US" sz="1000" b="0" i="0" u="none" strike="noStrike">
                          <a:solidFill>
                            <a:srgbClr val="000000"/>
                          </a:solidFill>
                          <a:latin typeface="宋体"/>
                        </a:rPr>
                        <a:t>审批完成</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zh-CN" altLang="en-US" sz="10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452441">
                <a:tc>
                  <a:txBody>
                    <a:bodyPr/>
                    <a:lstStyle/>
                    <a:p>
                      <a:pPr algn="ctr" fontAlgn="ctr"/>
                      <a:r>
                        <a:rPr lang="zh-CN" altLang="en-US" sz="1000" b="0" i="0" u="none" strike="noStrike">
                          <a:solidFill>
                            <a:srgbClr val="000000"/>
                          </a:solidFill>
                          <a:latin typeface="宋体"/>
                        </a:rPr>
                        <a:t>流水号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宋体"/>
                        </a:rPr>
                        <a:t>1H-indole-3-carboxylic acid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宋体"/>
                        </a:rPr>
                        <a:t>771-50-6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宋体"/>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宋体"/>
                        </a:rPr>
                        <a:t>1kg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a:solidFill>
                            <a:srgbClr val="000000"/>
                          </a:solidFill>
                          <a:latin typeface="宋体"/>
                        </a:rPr>
                        <a:t>品牌</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宋体"/>
                        </a:rPr>
                        <a:t>Acros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a:solidFill>
                            <a:srgbClr val="000000"/>
                          </a:solidFill>
                          <a:latin typeface="宋体"/>
                        </a:rPr>
                        <a:t>化学试剂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宋体"/>
                        </a:rPr>
                        <a:t>2013-2-1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宋体"/>
                        </a:rPr>
                        <a:t>J&amp;J</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宋体"/>
                        </a:rPr>
                        <a:t>shy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宋体"/>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宋体"/>
                        </a:rPr>
                        <a:t>CP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a:solidFill>
                            <a:srgbClr val="000000"/>
                          </a:solidFill>
                          <a:latin typeface="宋体"/>
                        </a:rPr>
                        <a:t>等待审批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dirty="0">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4" name="TextBox 13"/>
          <p:cNvSpPr txBox="1"/>
          <p:nvPr/>
        </p:nvSpPr>
        <p:spPr>
          <a:xfrm>
            <a:off x="4071934" y="142852"/>
            <a:ext cx="1973617" cy="246221"/>
          </a:xfrm>
          <a:prstGeom prst="rect">
            <a:avLst/>
          </a:prstGeom>
          <a:noFill/>
        </p:spPr>
        <p:txBody>
          <a:bodyPr wrap="none" rtlCol="0">
            <a:spAutoFit/>
          </a:bodyPr>
          <a:lstStyle/>
          <a:p>
            <a:r>
              <a:rPr lang="zh-CN" altLang="en-US" sz="1000" dirty="0" smtClean="0"/>
              <a:t>每页</a:t>
            </a:r>
            <a:r>
              <a:rPr lang="en-US" altLang="zh-CN" sz="1000" dirty="0" smtClean="0"/>
              <a:t>10</a:t>
            </a:r>
            <a:r>
              <a:rPr lang="zh-CN" altLang="en-US" sz="1000" dirty="0" smtClean="0"/>
              <a:t>条，共</a:t>
            </a:r>
            <a:r>
              <a:rPr lang="en-US" altLang="zh-CN" sz="1000" dirty="0" smtClean="0"/>
              <a:t>2</a:t>
            </a:r>
            <a:r>
              <a:rPr lang="zh-CN" altLang="en-US" sz="1000" dirty="0" smtClean="0"/>
              <a:t>条，第</a:t>
            </a:r>
            <a:r>
              <a:rPr lang="en-US" altLang="zh-CN" sz="1000" dirty="0" smtClean="0"/>
              <a:t>1</a:t>
            </a:r>
            <a:r>
              <a:rPr lang="zh-CN" altLang="en-US" sz="1000" dirty="0" smtClean="0"/>
              <a:t>页</a:t>
            </a:r>
            <a:r>
              <a:rPr lang="en-US" altLang="zh-CN" sz="1000" dirty="0" smtClean="0"/>
              <a:t>/</a:t>
            </a:r>
            <a:r>
              <a:rPr lang="zh-CN" altLang="en-US" sz="1000" dirty="0" smtClean="0"/>
              <a:t>共</a:t>
            </a:r>
            <a:r>
              <a:rPr lang="en-US" altLang="zh-CN" sz="1000" dirty="0" smtClean="0"/>
              <a:t>1</a:t>
            </a:r>
            <a:r>
              <a:rPr lang="zh-CN" altLang="en-US" sz="1000" dirty="0" smtClean="0"/>
              <a:t>页</a:t>
            </a:r>
            <a:endParaRPr lang="zh-CN" altLang="en-US" sz="1000" dirty="0"/>
          </a:p>
        </p:txBody>
      </p:sp>
      <p:sp>
        <p:nvSpPr>
          <p:cNvPr id="15" name="圆角矩形 14"/>
          <p:cNvSpPr/>
          <p:nvPr/>
        </p:nvSpPr>
        <p:spPr>
          <a:xfrm>
            <a:off x="2071670" y="142852"/>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a:t>前一页</a:t>
            </a:r>
          </a:p>
        </p:txBody>
      </p:sp>
      <p:sp>
        <p:nvSpPr>
          <p:cNvPr id="17" name="圆角矩形 16"/>
          <p:cNvSpPr/>
          <p:nvPr/>
        </p:nvSpPr>
        <p:spPr>
          <a:xfrm>
            <a:off x="3071802" y="142852"/>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smtClean="0"/>
              <a:t>后一页</a:t>
            </a:r>
            <a:endParaRPr lang="zh-CN" altLang="en-US" sz="1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rot="5400000">
            <a:off x="-1427974" y="3428206"/>
            <a:ext cx="6858000" cy="158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表格 6"/>
          <p:cNvGraphicFramePr>
            <a:graphicFrameLocks noGrp="1"/>
          </p:cNvGraphicFramePr>
          <p:nvPr/>
        </p:nvGraphicFramePr>
        <p:xfrm>
          <a:off x="142844" y="1571612"/>
          <a:ext cx="1785950" cy="853440"/>
        </p:xfrm>
        <a:graphic>
          <a:graphicData uri="http://schemas.openxmlformats.org/drawingml/2006/table">
            <a:tbl>
              <a:tblPr firstRow="1" bandRow="1">
                <a:tableStyleId>{5C22544A-7EE6-4342-B048-85BDC9FD1C3A}</a:tableStyleId>
              </a:tblPr>
              <a:tblGrid>
                <a:gridCol w="1785950"/>
              </a:tblGrid>
              <a:tr h="238127">
                <a:tc>
                  <a:txBody>
                    <a:bodyPr/>
                    <a:lstStyle/>
                    <a:p>
                      <a:r>
                        <a:rPr lang="zh-CN" altLang="en-US" sz="1400" dirty="0" smtClean="0"/>
                        <a:t>审批管理</a:t>
                      </a:r>
                      <a:endParaRPr lang="zh-CN" altLang="en-US" sz="1400" dirty="0"/>
                    </a:p>
                  </a:txBody>
                  <a:tcPr/>
                </a:tc>
              </a:tr>
              <a:tr h="238127">
                <a:tc>
                  <a:txBody>
                    <a:bodyPr/>
                    <a:lstStyle/>
                    <a:p>
                      <a:pPr algn="r"/>
                      <a:r>
                        <a:rPr lang="zh-CN" altLang="en-US" sz="1200" dirty="0" smtClean="0"/>
                        <a:t>当前审批</a:t>
                      </a:r>
                      <a:endParaRPr lang="zh-CN" altLang="en-US" sz="1200" dirty="0"/>
                    </a:p>
                  </a:txBody>
                  <a:tcPr/>
                </a:tc>
              </a:tr>
              <a:tr h="238127">
                <a:tc>
                  <a:txBody>
                    <a:bodyPr/>
                    <a:lstStyle/>
                    <a:p>
                      <a:pPr algn="r"/>
                      <a:r>
                        <a:rPr lang="zh-CN" altLang="en-US" sz="1200" dirty="0" smtClean="0"/>
                        <a:t>历史审批记录</a:t>
                      </a:r>
                      <a:endParaRPr lang="zh-CN" altLang="en-US" sz="1200" dirty="0"/>
                    </a:p>
                  </a:txBody>
                  <a:tcPr/>
                </a:tc>
              </a:tr>
            </a:tbl>
          </a:graphicData>
        </a:graphic>
      </p:graphicFrame>
      <p:graphicFrame>
        <p:nvGraphicFramePr>
          <p:cNvPr id="8" name="表格 7"/>
          <p:cNvGraphicFramePr>
            <a:graphicFrameLocks noGrp="1"/>
          </p:cNvGraphicFramePr>
          <p:nvPr/>
        </p:nvGraphicFramePr>
        <p:xfrm>
          <a:off x="142844" y="357166"/>
          <a:ext cx="1762116" cy="1127760"/>
        </p:xfrm>
        <a:graphic>
          <a:graphicData uri="http://schemas.openxmlformats.org/drawingml/2006/table">
            <a:tbl>
              <a:tblPr firstRow="1" bandRow="1">
                <a:tableStyleId>{5C22544A-7EE6-4342-B048-85BDC9FD1C3A}</a:tableStyleId>
              </a:tblPr>
              <a:tblGrid>
                <a:gridCol w="1762116"/>
              </a:tblGrid>
              <a:tr h="212383">
                <a:tc>
                  <a:txBody>
                    <a:bodyPr/>
                    <a:lstStyle/>
                    <a:p>
                      <a:r>
                        <a:rPr lang="zh-CN" altLang="en-US" sz="1400" dirty="0" smtClean="0"/>
                        <a:t>申购管理</a:t>
                      </a:r>
                      <a:endParaRPr lang="zh-CN" altLang="en-US" sz="1400" dirty="0"/>
                    </a:p>
                  </a:txBody>
                  <a:tcPr/>
                </a:tc>
              </a:tr>
              <a:tr h="191145">
                <a:tc>
                  <a:txBody>
                    <a:bodyPr/>
                    <a:lstStyle/>
                    <a:p>
                      <a:pPr algn="r"/>
                      <a:r>
                        <a:rPr lang="zh-CN" altLang="en-US" sz="1200" dirty="0" smtClean="0"/>
                        <a:t>比价询价</a:t>
                      </a:r>
                      <a:endParaRPr lang="zh-CN" altLang="en-US" sz="1200" dirty="0"/>
                    </a:p>
                  </a:txBody>
                  <a:tcPr/>
                </a:tc>
              </a:tr>
              <a:tr h="191145">
                <a:tc>
                  <a:txBody>
                    <a:bodyPr/>
                    <a:lstStyle/>
                    <a:p>
                      <a:pPr algn="r"/>
                      <a:r>
                        <a:rPr lang="zh-CN" altLang="en-US" sz="1200" dirty="0" smtClean="0"/>
                        <a:t>历史申购记录</a:t>
                      </a:r>
                      <a:endParaRPr lang="zh-CN" altLang="en-US" sz="1200" dirty="0"/>
                    </a:p>
                  </a:txBody>
                  <a:tcPr/>
                </a:tc>
              </a:tr>
              <a:tr h="191145">
                <a:tc>
                  <a:txBody>
                    <a:bodyPr/>
                    <a:lstStyle/>
                    <a:p>
                      <a:pPr algn="r"/>
                      <a:r>
                        <a:rPr lang="zh-CN" altLang="en-US" sz="1200" dirty="0" smtClean="0"/>
                        <a:t>订单管理</a:t>
                      </a:r>
                      <a:endParaRPr lang="zh-CN" altLang="en-US" sz="1200" dirty="0"/>
                    </a:p>
                  </a:txBody>
                  <a:tcPr/>
                </a:tc>
              </a:tr>
            </a:tbl>
          </a:graphicData>
        </a:graphic>
      </p:graphicFrame>
      <p:graphicFrame>
        <p:nvGraphicFramePr>
          <p:cNvPr id="9" name="表格 8"/>
          <p:cNvGraphicFramePr>
            <a:graphicFrameLocks noGrp="1"/>
          </p:cNvGraphicFramePr>
          <p:nvPr/>
        </p:nvGraphicFramePr>
        <p:xfrm>
          <a:off x="142844" y="2571744"/>
          <a:ext cx="1762116" cy="1127760"/>
        </p:xfrm>
        <a:graphic>
          <a:graphicData uri="http://schemas.openxmlformats.org/drawingml/2006/table">
            <a:tbl>
              <a:tblPr firstRow="1" bandRow="1">
                <a:tableStyleId>{5C22544A-7EE6-4342-B048-85BDC9FD1C3A}</a:tableStyleId>
              </a:tblPr>
              <a:tblGrid>
                <a:gridCol w="1762116"/>
              </a:tblGrid>
              <a:tr h="267893">
                <a:tc>
                  <a:txBody>
                    <a:bodyPr/>
                    <a:lstStyle/>
                    <a:p>
                      <a:r>
                        <a:rPr lang="zh-CN" altLang="en-US" sz="1400" dirty="0" smtClean="0"/>
                        <a:t>分析统计</a:t>
                      </a:r>
                      <a:endParaRPr lang="zh-CN" altLang="en-US" sz="1400" dirty="0"/>
                    </a:p>
                  </a:txBody>
                  <a:tcPr/>
                </a:tc>
              </a:tr>
              <a:tr h="267893">
                <a:tc>
                  <a:txBody>
                    <a:bodyPr/>
                    <a:lstStyle/>
                    <a:p>
                      <a:pPr algn="r"/>
                      <a:r>
                        <a:rPr lang="zh-CN" altLang="en-US" sz="1200" dirty="0" smtClean="0"/>
                        <a:t>按月份统计</a:t>
                      </a:r>
                      <a:endParaRPr lang="zh-CN" altLang="en-US" sz="1200" dirty="0"/>
                    </a:p>
                  </a:txBody>
                  <a:tcPr/>
                </a:tc>
              </a:tr>
              <a:tr h="267893">
                <a:tc>
                  <a:txBody>
                    <a:bodyPr/>
                    <a:lstStyle/>
                    <a:p>
                      <a:pPr algn="r"/>
                      <a:r>
                        <a:rPr lang="zh-CN" altLang="en-US" sz="1200" dirty="0" smtClean="0"/>
                        <a:t>按供应商统计</a:t>
                      </a:r>
                      <a:endParaRPr lang="zh-CN" altLang="en-US" sz="1200" dirty="0"/>
                    </a:p>
                  </a:txBody>
                  <a:tcPr/>
                </a:tc>
              </a:tr>
              <a:tr h="267893">
                <a:tc>
                  <a:txBody>
                    <a:bodyPr/>
                    <a:lstStyle/>
                    <a:p>
                      <a:pPr algn="r"/>
                      <a:r>
                        <a:rPr lang="zh-CN" altLang="en-US" sz="1200" dirty="0" smtClean="0"/>
                        <a:t>按项目统计</a:t>
                      </a:r>
                      <a:endParaRPr lang="zh-CN" altLang="en-US" sz="1200" dirty="0"/>
                    </a:p>
                  </a:txBody>
                  <a:tcPr/>
                </a:tc>
              </a:tr>
            </a:tbl>
          </a:graphicData>
        </a:graphic>
      </p:graphicFrame>
      <p:graphicFrame>
        <p:nvGraphicFramePr>
          <p:cNvPr id="10" name="表格 9"/>
          <p:cNvGraphicFramePr>
            <a:graphicFrameLocks noGrp="1"/>
          </p:cNvGraphicFramePr>
          <p:nvPr/>
        </p:nvGraphicFramePr>
        <p:xfrm>
          <a:off x="142844" y="3786190"/>
          <a:ext cx="1762116" cy="853440"/>
        </p:xfrm>
        <a:graphic>
          <a:graphicData uri="http://schemas.openxmlformats.org/drawingml/2006/table">
            <a:tbl>
              <a:tblPr firstRow="1" bandRow="1">
                <a:tableStyleId>{5C22544A-7EE6-4342-B048-85BDC9FD1C3A}</a:tableStyleId>
              </a:tblPr>
              <a:tblGrid>
                <a:gridCol w="1762116"/>
              </a:tblGrid>
              <a:tr h="267893">
                <a:tc>
                  <a:txBody>
                    <a:bodyPr/>
                    <a:lstStyle/>
                    <a:p>
                      <a:r>
                        <a:rPr lang="zh-CN" altLang="en-US" sz="1400" dirty="0" smtClean="0"/>
                        <a:t>财务管理</a:t>
                      </a:r>
                      <a:endParaRPr lang="zh-CN" altLang="en-US" sz="1400" dirty="0"/>
                    </a:p>
                  </a:txBody>
                  <a:tcPr/>
                </a:tc>
              </a:tr>
              <a:tr h="267893">
                <a:tc>
                  <a:txBody>
                    <a:bodyPr/>
                    <a:lstStyle/>
                    <a:p>
                      <a:pPr algn="r"/>
                      <a:r>
                        <a:rPr lang="zh-CN" altLang="en-US" sz="1200" dirty="0" smtClean="0"/>
                        <a:t>预算制定</a:t>
                      </a:r>
                      <a:endParaRPr lang="zh-CN" altLang="en-US" sz="1200" dirty="0"/>
                    </a:p>
                  </a:txBody>
                  <a:tcPr/>
                </a:tc>
              </a:tr>
              <a:tr h="267893">
                <a:tc>
                  <a:txBody>
                    <a:bodyPr/>
                    <a:lstStyle/>
                    <a:p>
                      <a:pPr algn="r"/>
                      <a:r>
                        <a:rPr lang="zh-CN" altLang="en-US" sz="1200" dirty="0" smtClean="0"/>
                        <a:t>支付管理</a:t>
                      </a:r>
                      <a:endParaRPr lang="zh-CN" altLang="en-US" sz="1200" dirty="0"/>
                    </a:p>
                  </a:txBody>
                  <a:tcPr/>
                </a:tc>
              </a:tr>
            </a:tbl>
          </a:graphicData>
        </a:graphic>
      </p:graphicFrame>
      <p:graphicFrame>
        <p:nvGraphicFramePr>
          <p:cNvPr id="11" name="表格 10"/>
          <p:cNvGraphicFramePr>
            <a:graphicFrameLocks noGrp="1"/>
          </p:cNvGraphicFramePr>
          <p:nvPr/>
        </p:nvGraphicFramePr>
        <p:xfrm>
          <a:off x="142844" y="4714884"/>
          <a:ext cx="1762116" cy="1127760"/>
        </p:xfrm>
        <a:graphic>
          <a:graphicData uri="http://schemas.openxmlformats.org/drawingml/2006/table">
            <a:tbl>
              <a:tblPr firstRow="1" bandRow="1">
                <a:tableStyleId>{5C22544A-7EE6-4342-B048-85BDC9FD1C3A}</a:tableStyleId>
              </a:tblPr>
              <a:tblGrid>
                <a:gridCol w="1762116"/>
              </a:tblGrid>
              <a:tr h="267893">
                <a:tc>
                  <a:txBody>
                    <a:bodyPr/>
                    <a:lstStyle/>
                    <a:p>
                      <a:r>
                        <a:rPr lang="zh-CN" altLang="en-US" sz="1400" dirty="0" smtClean="0"/>
                        <a:t>库存管理</a:t>
                      </a:r>
                      <a:endParaRPr lang="zh-CN" altLang="en-US" sz="1400" dirty="0"/>
                    </a:p>
                  </a:txBody>
                  <a:tcPr/>
                </a:tc>
              </a:tr>
              <a:tr h="267893">
                <a:tc>
                  <a:txBody>
                    <a:bodyPr/>
                    <a:lstStyle/>
                    <a:p>
                      <a:pPr algn="r"/>
                      <a:r>
                        <a:rPr lang="zh-CN" altLang="en-US" sz="1200" dirty="0" smtClean="0"/>
                        <a:t>入库管理</a:t>
                      </a:r>
                      <a:endParaRPr lang="zh-CN" altLang="en-US" sz="1200" dirty="0"/>
                    </a:p>
                  </a:txBody>
                  <a:tcPr/>
                </a:tc>
              </a:tr>
              <a:tr h="267893">
                <a:tc>
                  <a:txBody>
                    <a:bodyPr/>
                    <a:lstStyle/>
                    <a:p>
                      <a:pPr algn="r"/>
                      <a:r>
                        <a:rPr lang="zh-CN" altLang="en-US" sz="1200" dirty="0" smtClean="0"/>
                        <a:t>出库管理</a:t>
                      </a:r>
                      <a:endParaRPr lang="zh-CN" altLang="en-US" sz="1200" dirty="0"/>
                    </a:p>
                  </a:txBody>
                  <a:tcPr/>
                </a:tc>
              </a:tr>
              <a:tr h="267893">
                <a:tc>
                  <a:txBody>
                    <a:bodyPr/>
                    <a:lstStyle/>
                    <a:p>
                      <a:pPr algn="r"/>
                      <a:r>
                        <a:rPr lang="zh-CN" altLang="en-US" sz="1200" dirty="0" smtClean="0"/>
                        <a:t>库存查询</a:t>
                      </a:r>
                      <a:endParaRPr lang="zh-CN" altLang="en-US" sz="1200" dirty="0"/>
                    </a:p>
                  </a:txBody>
                  <a:tcPr/>
                </a:tc>
              </a:tr>
            </a:tbl>
          </a:graphicData>
        </a:graphic>
      </p:graphicFrame>
      <p:cxnSp>
        <p:nvCxnSpPr>
          <p:cNvPr id="25" name="直接连接符 24"/>
          <p:cNvCxnSpPr/>
          <p:nvPr/>
        </p:nvCxnSpPr>
        <p:spPr>
          <a:xfrm>
            <a:off x="2000232" y="3714752"/>
            <a:ext cx="7143768" cy="1588"/>
          </a:xfrm>
          <a:prstGeom prst="line">
            <a:avLst/>
          </a:prstGeom>
        </p:spPr>
        <p:style>
          <a:lnRef idx="1">
            <a:schemeClr val="accent1"/>
          </a:lnRef>
          <a:fillRef idx="0">
            <a:schemeClr val="accent1"/>
          </a:fillRef>
          <a:effectRef idx="0">
            <a:schemeClr val="accent1"/>
          </a:effectRef>
          <a:fontRef idx="minor">
            <a:schemeClr val="tx1"/>
          </a:fontRef>
        </p:style>
      </p:cxnSp>
      <p:sp>
        <p:nvSpPr>
          <p:cNvPr id="27" name="圆角矩形 26"/>
          <p:cNvSpPr/>
          <p:nvPr/>
        </p:nvSpPr>
        <p:spPr>
          <a:xfrm>
            <a:off x="7929586" y="2786058"/>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smtClean="0"/>
              <a:t>生成入库单</a:t>
            </a:r>
            <a:endParaRPr lang="zh-CN" altLang="en-US" sz="1000" dirty="0"/>
          </a:p>
        </p:txBody>
      </p:sp>
      <p:sp>
        <p:nvSpPr>
          <p:cNvPr id="28" name="圆角矩形 27"/>
          <p:cNvSpPr/>
          <p:nvPr/>
        </p:nvSpPr>
        <p:spPr>
          <a:xfrm>
            <a:off x="6929454" y="2786058"/>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smtClean="0"/>
              <a:t>全选</a:t>
            </a:r>
            <a:endParaRPr lang="zh-CN" altLang="en-US" sz="1000" dirty="0"/>
          </a:p>
        </p:txBody>
      </p:sp>
      <p:cxnSp>
        <p:nvCxnSpPr>
          <p:cNvPr id="29" name="直接连接符 28"/>
          <p:cNvCxnSpPr/>
          <p:nvPr/>
        </p:nvCxnSpPr>
        <p:spPr>
          <a:xfrm flipV="1">
            <a:off x="2000232" y="1142984"/>
            <a:ext cx="7143768" cy="7143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3" name="表格 12"/>
          <p:cNvGraphicFramePr>
            <a:graphicFrameLocks noGrp="1"/>
          </p:cNvGraphicFramePr>
          <p:nvPr/>
        </p:nvGraphicFramePr>
        <p:xfrm>
          <a:off x="2500264" y="1285860"/>
          <a:ext cx="6643736" cy="1371600"/>
        </p:xfrm>
        <a:graphic>
          <a:graphicData uri="http://schemas.openxmlformats.org/drawingml/2006/table">
            <a:tbl>
              <a:tblPr/>
              <a:tblGrid>
                <a:gridCol w="292435"/>
                <a:gridCol w="899235"/>
                <a:gridCol w="542831"/>
                <a:gridCol w="299745"/>
                <a:gridCol w="336299"/>
                <a:gridCol w="279640"/>
                <a:gridCol w="358231"/>
                <a:gridCol w="445962"/>
                <a:gridCol w="520898"/>
                <a:gridCol w="394786"/>
                <a:gridCol w="394786"/>
                <a:gridCol w="358231"/>
                <a:gridCol w="394786"/>
                <a:gridCol w="285123"/>
                <a:gridCol w="394786"/>
                <a:gridCol w="445962"/>
              </a:tblGrid>
              <a:tr h="301627">
                <a:tc>
                  <a:txBody>
                    <a:bodyPr/>
                    <a:lstStyle/>
                    <a:p>
                      <a:pPr algn="ctr" fontAlgn="ctr"/>
                      <a:r>
                        <a:rPr lang="zh-CN" altLang="en-US" sz="1000" b="1" i="0" u="none" strike="noStrike" dirty="0">
                          <a:solidFill>
                            <a:srgbClr val="FFFFFF"/>
                          </a:solidFill>
                          <a:latin typeface="宋体"/>
                        </a:rPr>
                        <a:t>编号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zh-CN" altLang="en-US" sz="1000" b="1" i="0" u="none" strike="noStrike" smtClean="0">
                          <a:solidFill>
                            <a:srgbClr val="FFFFFF"/>
                          </a:solidFill>
                          <a:latin typeface="宋体"/>
                        </a:rPr>
                        <a:t>品名</a:t>
                      </a:r>
                      <a:endParaRPr lang="zh-CN" altLang="en-US" sz="1000" b="1" i="0" u="none" strike="noStrike" dirty="0">
                        <a:solidFill>
                          <a:srgbClr val="FFFFFF"/>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en-US" sz="1000" b="1" i="0" u="none" strike="noStrike">
                          <a:solidFill>
                            <a:srgbClr val="FFFFFF"/>
                          </a:solidFill>
                          <a:latin typeface="宋体"/>
                        </a:rPr>
                        <a:t>CAS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zh-CN" altLang="en-US" sz="1000" b="1" i="0" u="none" strike="noStrike">
                          <a:solidFill>
                            <a:srgbClr val="FFFFFF"/>
                          </a:solidFill>
                          <a:latin typeface="宋体"/>
                        </a:rPr>
                        <a:t>数量</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zh-CN" altLang="en-US" sz="1000" b="1" i="0" u="none" strike="noStrike">
                          <a:solidFill>
                            <a:srgbClr val="FFFFFF"/>
                          </a:solidFill>
                          <a:latin typeface="宋体"/>
                        </a:rPr>
                        <a:t>包装</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zh-CN" altLang="en-US" sz="1000" b="1" i="0" u="none" strike="noStrike">
                          <a:solidFill>
                            <a:srgbClr val="FFFFFF"/>
                          </a:solidFill>
                          <a:latin typeface="宋体"/>
                        </a:rPr>
                        <a:t>品牌</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zh-CN" altLang="en-US" sz="1000" b="1" i="0" u="none" strike="noStrike">
                          <a:solidFill>
                            <a:srgbClr val="FFFFFF"/>
                          </a:solidFill>
                          <a:latin typeface="宋体"/>
                        </a:rPr>
                        <a:t>供应商</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zh-CN" altLang="en-US" sz="1000" b="1" i="0" u="none" strike="noStrike">
                          <a:solidFill>
                            <a:srgbClr val="FFFFFF"/>
                          </a:solidFill>
                          <a:latin typeface="宋体"/>
                        </a:rPr>
                        <a:t>产品类型</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zh-CN" altLang="en-US" sz="1000" b="1" i="0" u="none" strike="noStrike">
                          <a:solidFill>
                            <a:srgbClr val="FFFFFF"/>
                          </a:solidFill>
                          <a:latin typeface="宋体"/>
                        </a:rPr>
                        <a:t>期望到货时间</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zh-CN" altLang="en-US" sz="1000" b="1" i="0" u="none" strike="noStrike">
                          <a:solidFill>
                            <a:srgbClr val="FFFFFF"/>
                          </a:solidFill>
                          <a:latin typeface="宋体"/>
                        </a:rPr>
                        <a:t>项目</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zh-CN" altLang="en-US" sz="1000" b="1" i="0" u="none" strike="noStrike">
                          <a:solidFill>
                            <a:srgbClr val="FFFFFF"/>
                          </a:solidFill>
                          <a:latin typeface="宋体"/>
                        </a:rPr>
                        <a:t>申请人</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zh-CN" altLang="en-US" sz="1000" b="1" i="0" u="none" strike="noStrike">
                          <a:solidFill>
                            <a:srgbClr val="FFFFFF"/>
                          </a:solidFill>
                          <a:latin typeface="宋体"/>
                        </a:rPr>
                        <a:t>部门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zh-CN" altLang="en-US" sz="1000" b="1" i="0" u="none" strike="noStrike">
                          <a:solidFill>
                            <a:srgbClr val="FFFFFF"/>
                          </a:solidFill>
                          <a:latin typeface="宋体"/>
                        </a:rPr>
                        <a:t>单位</a:t>
                      </a:r>
                      <a:r>
                        <a:rPr lang="en-US" altLang="zh-CN" sz="1000" b="1" i="0" u="none" strike="noStrike">
                          <a:solidFill>
                            <a:srgbClr val="FFFFFF"/>
                          </a:solidFill>
                          <a:latin typeface="宋体"/>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zh-CN" altLang="en-US" sz="1000" b="1" i="0" u="none" strike="noStrike">
                          <a:solidFill>
                            <a:srgbClr val="FFFFFF"/>
                          </a:solidFill>
                          <a:latin typeface="宋体"/>
                        </a:rPr>
                        <a:t>备注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zh-CN" altLang="en-US" sz="1000" b="1" i="0" u="none" strike="noStrike">
                          <a:solidFill>
                            <a:srgbClr val="FFFFFF"/>
                          </a:solidFill>
                          <a:latin typeface="宋体"/>
                        </a:rPr>
                        <a:t>状态</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zh-CN" altLang="en-US" sz="1000" b="1" i="0" u="none" strike="noStrike">
                          <a:solidFill>
                            <a:srgbClr val="FFFFFF"/>
                          </a:solidFill>
                          <a:latin typeface="宋体"/>
                        </a:rPr>
                        <a:t>采购信息</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r>
              <a:tr h="603254">
                <a:tc>
                  <a:txBody>
                    <a:bodyPr/>
                    <a:lstStyle/>
                    <a:p>
                      <a:pPr algn="ctr" fontAlgn="ctr"/>
                      <a:r>
                        <a:rPr lang="zh-CN" altLang="en-US" sz="1000" b="0" i="0" u="none" strike="noStrike">
                          <a:solidFill>
                            <a:srgbClr val="000000"/>
                          </a:solidFill>
                          <a:latin typeface="宋体"/>
                        </a:rPr>
                        <a:t>流水号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000" b="0" i="0" u="none" strike="noStrike" smtClean="0">
                          <a:solidFill>
                            <a:srgbClr val="000000"/>
                          </a:solidFill>
                          <a:latin typeface="宋体"/>
                        </a:rPr>
                        <a:t>methyl benzo[b]thiophene-2-carboxylate</a:t>
                      </a:r>
                      <a:endParaRPr lang="en-US" sz="10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zh-CN" altLang="en-US" sz="1000" b="0" i="0" u="none" strike="noStrike">
                          <a:solidFill>
                            <a:srgbClr val="000000"/>
                          </a:solidFill>
                          <a:latin typeface="宋体"/>
                        </a:rPr>
                        <a:t> </a:t>
                      </a:r>
                      <a:r>
                        <a:rPr lang="en-US" altLang="zh-CN" sz="1000" b="0" i="0" u="none" strike="noStrike">
                          <a:solidFill>
                            <a:srgbClr val="000000"/>
                          </a:solidFill>
                          <a:latin typeface="宋体"/>
                        </a:rPr>
                        <a:t>22913-24-2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altLang="zh-CN" sz="1000" b="0" i="0" u="none" strike="noStrike">
                          <a:solidFill>
                            <a:srgbClr val="000000"/>
                          </a:solidFill>
                          <a:latin typeface="宋体"/>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000" b="0" i="0" u="none" strike="noStrike">
                          <a:solidFill>
                            <a:srgbClr val="000000"/>
                          </a:solidFill>
                          <a:latin typeface="宋体"/>
                        </a:rPr>
                        <a:t>5g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zh-CN" altLang="en-US" sz="1000" b="0" i="0" u="none" strike="noStrike">
                          <a:solidFill>
                            <a:srgbClr val="000000"/>
                          </a:solidFill>
                          <a:latin typeface="宋体"/>
                        </a:rPr>
                        <a:t>品牌</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000" b="0" i="0" u="none" strike="noStrike">
                          <a:solidFill>
                            <a:srgbClr val="000000"/>
                          </a:solidFill>
                          <a:latin typeface="宋体"/>
                        </a:rPr>
                        <a:t>Alfa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zh-CN" altLang="en-US" sz="1000" b="0" i="0" u="none" strike="noStrike">
                          <a:solidFill>
                            <a:srgbClr val="000000"/>
                          </a:solidFill>
                          <a:latin typeface="宋体"/>
                        </a:rPr>
                        <a:t>化学试剂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altLang="zh-CN" sz="1000" b="0" i="0" u="none" strike="noStrike">
                          <a:solidFill>
                            <a:srgbClr val="000000"/>
                          </a:solidFill>
                          <a:latin typeface="宋体"/>
                        </a:rPr>
                        <a:t>2013-2-1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000" b="0" i="0" u="none" strike="noStrike">
                          <a:solidFill>
                            <a:srgbClr val="000000"/>
                          </a:solidFill>
                          <a:latin typeface="宋体"/>
                        </a:rPr>
                        <a:t>J&amp;J</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000" b="0" i="0" u="none" strike="noStrike">
                          <a:solidFill>
                            <a:srgbClr val="000000"/>
                          </a:solidFill>
                          <a:latin typeface="宋体"/>
                        </a:rPr>
                        <a:t>shy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altLang="zh-CN" sz="1000" b="0" i="0" u="none" strike="noStrike">
                          <a:solidFill>
                            <a:srgbClr val="000000"/>
                          </a:solidFill>
                          <a:latin typeface="宋体"/>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000" b="0" i="0" u="none" strike="noStrike">
                          <a:solidFill>
                            <a:srgbClr val="000000"/>
                          </a:solidFill>
                          <a:latin typeface="宋体"/>
                        </a:rPr>
                        <a:t>CP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zh-CN" altLang="en-US" sz="10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zh-CN" altLang="en-US" sz="1000" b="0" i="0" u="none" strike="noStrike" dirty="0">
                          <a:solidFill>
                            <a:srgbClr val="000000"/>
                          </a:solidFill>
                          <a:latin typeface="宋体"/>
                        </a:rPr>
                        <a:t>审批完成</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zh-CN" altLang="en-US" sz="10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452441">
                <a:tc>
                  <a:txBody>
                    <a:bodyPr/>
                    <a:lstStyle/>
                    <a:p>
                      <a:pPr algn="ctr" fontAlgn="ctr"/>
                      <a:r>
                        <a:rPr lang="zh-CN" altLang="en-US" sz="1000" b="0" i="0" u="none" strike="noStrike">
                          <a:solidFill>
                            <a:srgbClr val="000000"/>
                          </a:solidFill>
                          <a:latin typeface="宋体"/>
                        </a:rPr>
                        <a:t>流水号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smtClean="0">
                          <a:solidFill>
                            <a:srgbClr val="000000"/>
                          </a:solidFill>
                          <a:latin typeface="宋体"/>
                        </a:rPr>
                        <a:t>1H-indole-3-carboxylic acid</a:t>
                      </a:r>
                      <a:endParaRPr lang="en-US" sz="10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宋体"/>
                        </a:rPr>
                        <a:t>771-50-6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宋体"/>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宋体"/>
                        </a:rPr>
                        <a:t>1kg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a:solidFill>
                            <a:srgbClr val="000000"/>
                          </a:solidFill>
                          <a:latin typeface="宋体"/>
                        </a:rPr>
                        <a:t>品牌</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宋体"/>
                        </a:rPr>
                        <a:t>Acros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dirty="0">
                          <a:solidFill>
                            <a:srgbClr val="000000"/>
                          </a:solidFill>
                          <a:latin typeface="宋体"/>
                        </a:rPr>
                        <a:t>化学试剂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a:solidFill>
                            <a:srgbClr val="000000"/>
                          </a:solidFill>
                          <a:latin typeface="宋体"/>
                        </a:rPr>
                        <a:t>2013-2-1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宋体"/>
                        </a:rPr>
                        <a:t>J&amp;J</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宋体"/>
                        </a:rPr>
                        <a:t>shy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a:solidFill>
                            <a:srgbClr val="000000"/>
                          </a:solidFill>
                          <a:latin typeface="宋体"/>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latin typeface="宋体"/>
                        </a:rPr>
                        <a:t>CP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dirty="0" smtClean="0">
                          <a:solidFill>
                            <a:srgbClr val="000000"/>
                          </a:solidFill>
                          <a:latin typeface="宋体"/>
                        </a:rPr>
                        <a:t>审批完成</a:t>
                      </a:r>
                      <a:endParaRPr lang="zh-CN" altLang="en-US" sz="10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dirty="0">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5" name="圆角矩形 14"/>
          <p:cNvSpPr/>
          <p:nvPr/>
        </p:nvSpPr>
        <p:spPr>
          <a:xfrm>
            <a:off x="2143108" y="2786058"/>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smtClean="0"/>
              <a:t>上一页</a:t>
            </a:r>
            <a:endParaRPr lang="zh-CN" altLang="en-US" sz="1000" dirty="0"/>
          </a:p>
        </p:txBody>
      </p:sp>
      <p:sp>
        <p:nvSpPr>
          <p:cNvPr id="17" name="圆角矩形 16"/>
          <p:cNvSpPr/>
          <p:nvPr/>
        </p:nvSpPr>
        <p:spPr>
          <a:xfrm>
            <a:off x="3071802" y="2786058"/>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smtClean="0"/>
              <a:t>下一页</a:t>
            </a:r>
            <a:endParaRPr lang="zh-CN" altLang="en-US" sz="1000" dirty="0"/>
          </a:p>
        </p:txBody>
      </p:sp>
      <p:sp>
        <p:nvSpPr>
          <p:cNvPr id="20" name="右弧形箭头 19"/>
          <p:cNvSpPr/>
          <p:nvPr/>
        </p:nvSpPr>
        <p:spPr>
          <a:xfrm>
            <a:off x="8286776" y="500042"/>
            <a:ext cx="714380" cy="856305"/>
          </a:xfrm>
          <a:prstGeom prst="curved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chemeClr val="tx1"/>
              </a:solidFill>
            </a:endParaRPr>
          </a:p>
        </p:txBody>
      </p:sp>
      <p:sp>
        <p:nvSpPr>
          <p:cNvPr id="21" name="TextBox 20"/>
          <p:cNvSpPr txBox="1"/>
          <p:nvPr/>
        </p:nvSpPr>
        <p:spPr>
          <a:xfrm>
            <a:off x="2214546" y="3071810"/>
            <a:ext cx="6643734" cy="707886"/>
          </a:xfrm>
          <a:prstGeom prst="rect">
            <a:avLst/>
          </a:prstGeom>
          <a:noFill/>
        </p:spPr>
        <p:txBody>
          <a:bodyPr wrap="square" rtlCol="0">
            <a:spAutoFit/>
          </a:bodyPr>
          <a:lstStyle/>
          <a:p>
            <a:r>
              <a:rPr lang="zh-CN" altLang="en-US" sz="1000" dirty="0" smtClean="0"/>
              <a:t>输入订单号后点击查询，出现订单信息，由采购人员人工确认是否订单和送货单以及配送来的货物是否匹配。如果匹配，则可以全选采购条目，点击“生成入库单”，转为入库单。选择性的勾住几项到货的条目，可以确认签收入库后，然后点击“入库”生成入库单。</a:t>
            </a:r>
          </a:p>
          <a:p>
            <a:endParaRPr lang="zh-CN" altLang="en-US" sz="1000" dirty="0"/>
          </a:p>
        </p:txBody>
      </p:sp>
      <p:sp>
        <p:nvSpPr>
          <p:cNvPr id="22" name="圆角矩形 21"/>
          <p:cNvSpPr/>
          <p:nvPr/>
        </p:nvSpPr>
        <p:spPr>
          <a:xfrm>
            <a:off x="2143108" y="1714488"/>
            <a:ext cx="214314" cy="21431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3" name="圆角矩形 22"/>
          <p:cNvSpPr/>
          <p:nvPr/>
        </p:nvSpPr>
        <p:spPr>
          <a:xfrm>
            <a:off x="2143108" y="2285992"/>
            <a:ext cx="214314" cy="21431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4" name="矩形 23"/>
          <p:cNvSpPr/>
          <p:nvPr/>
        </p:nvSpPr>
        <p:spPr>
          <a:xfrm>
            <a:off x="2143108" y="1643050"/>
            <a:ext cx="300082" cy="369332"/>
          </a:xfrm>
          <a:prstGeom prst="rect">
            <a:avLst/>
          </a:prstGeom>
        </p:spPr>
        <p:txBody>
          <a:bodyPr wrap="square">
            <a:spAutoFit/>
          </a:bodyPr>
          <a:lstStyle/>
          <a:p>
            <a:r>
              <a:rPr lang="zh-CN" altLang="en-US" dirty="0" smtClean="0"/>
              <a:t>√</a:t>
            </a:r>
            <a:endParaRPr lang="zh-CN" altLang="en-US" dirty="0"/>
          </a:p>
        </p:txBody>
      </p:sp>
      <p:sp>
        <p:nvSpPr>
          <p:cNvPr id="26" name="圆角矩形 25"/>
          <p:cNvSpPr/>
          <p:nvPr/>
        </p:nvSpPr>
        <p:spPr>
          <a:xfrm>
            <a:off x="6000760" y="2786058"/>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smtClean="0"/>
              <a:t>清除</a:t>
            </a:r>
            <a:endParaRPr lang="zh-CN" altLang="en-US" sz="1000" dirty="0"/>
          </a:p>
        </p:txBody>
      </p:sp>
      <p:sp>
        <p:nvSpPr>
          <p:cNvPr id="30" name="圆角矩形 29"/>
          <p:cNvSpPr/>
          <p:nvPr/>
        </p:nvSpPr>
        <p:spPr>
          <a:xfrm>
            <a:off x="8072462" y="6357958"/>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smtClean="0"/>
              <a:t>递交入库</a:t>
            </a:r>
            <a:endParaRPr lang="zh-CN" altLang="en-US" sz="1000" dirty="0"/>
          </a:p>
        </p:txBody>
      </p:sp>
      <p:sp>
        <p:nvSpPr>
          <p:cNvPr id="31" name="圆角矩形 30"/>
          <p:cNvSpPr/>
          <p:nvPr/>
        </p:nvSpPr>
        <p:spPr>
          <a:xfrm>
            <a:off x="7072330" y="6357958"/>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smtClean="0"/>
              <a:t>打印</a:t>
            </a:r>
            <a:endParaRPr lang="zh-CN" altLang="en-US" sz="1000" dirty="0"/>
          </a:p>
        </p:txBody>
      </p:sp>
      <p:sp>
        <p:nvSpPr>
          <p:cNvPr id="32" name="圆角矩形 31"/>
          <p:cNvSpPr/>
          <p:nvPr/>
        </p:nvSpPr>
        <p:spPr>
          <a:xfrm>
            <a:off x="6000760" y="6357958"/>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smtClean="0"/>
              <a:t>清除</a:t>
            </a:r>
            <a:endParaRPr lang="zh-CN" altLang="en-US" sz="1000" dirty="0"/>
          </a:p>
        </p:txBody>
      </p:sp>
      <p:graphicFrame>
        <p:nvGraphicFramePr>
          <p:cNvPr id="33" name="表格 32"/>
          <p:cNvGraphicFramePr>
            <a:graphicFrameLocks noGrp="1"/>
          </p:cNvGraphicFramePr>
          <p:nvPr/>
        </p:nvGraphicFramePr>
        <p:xfrm>
          <a:off x="2428860" y="4071942"/>
          <a:ext cx="6437964" cy="1371600"/>
        </p:xfrm>
        <a:graphic>
          <a:graphicData uri="http://schemas.openxmlformats.org/drawingml/2006/table">
            <a:tbl>
              <a:tblPr/>
              <a:tblGrid>
                <a:gridCol w="257335"/>
                <a:gridCol w="791305"/>
                <a:gridCol w="477677"/>
                <a:gridCol w="263768"/>
                <a:gridCol w="295935"/>
                <a:gridCol w="246076"/>
                <a:gridCol w="315234"/>
                <a:gridCol w="392436"/>
                <a:gridCol w="314403"/>
                <a:gridCol w="298146"/>
                <a:gridCol w="347402"/>
                <a:gridCol w="315234"/>
                <a:gridCol w="347402"/>
                <a:gridCol w="250901"/>
                <a:gridCol w="347402"/>
                <a:gridCol w="392436"/>
                <a:gridCol w="392436"/>
                <a:gridCol w="392436"/>
              </a:tblGrid>
              <a:tr h="301627">
                <a:tc>
                  <a:txBody>
                    <a:bodyPr/>
                    <a:lstStyle/>
                    <a:p>
                      <a:pPr algn="ctr" fontAlgn="ctr"/>
                      <a:r>
                        <a:rPr lang="zh-CN" altLang="en-US" sz="1000" b="1" i="0" u="none" strike="noStrike" dirty="0">
                          <a:solidFill>
                            <a:srgbClr val="FFFFFF"/>
                          </a:solidFill>
                          <a:latin typeface="宋体"/>
                        </a:rPr>
                        <a:t>编号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zh-CN" altLang="en-US" sz="1000" b="1" i="0" u="none" strike="noStrike" dirty="0">
                          <a:solidFill>
                            <a:srgbClr val="FFFFFF"/>
                          </a:solidFill>
                          <a:latin typeface="宋体"/>
                        </a:rPr>
                        <a:t>品名</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en-US" sz="1000" b="1" i="0" u="none" strike="noStrike">
                          <a:solidFill>
                            <a:srgbClr val="FFFFFF"/>
                          </a:solidFill>
                          <a:latin typeface="宋体"/>
                        </a:rPr>
                        <a:t>CAS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zh-CN" altLang="en-US" sz="1000" b="1" i="0" u="none" strike="noStrike">
                          <a:solidFill>
                            <a:srgbClr val="FFFFFF"/>
                          </a:solidFill>
                          <a:latin typeface="宋体"/>
                        </a:rPr>
                        <a:t>数量</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zh-CN" altLang="en-US" sz="1000" b="1" i="0" u="none" strike="noStrike">
                          <a:solidFill>
                            <a:srgbClr val="FFFFFF"/>
                          </a:solidFill>
                          <a:latin typeface="宋体"/>
                        </a:rPr>
                        <a:t>包装</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zh-CN" altLang="en-US" sz="1000" b="1" i="0" u="none" strike="noStrike">
                          <a:solidFill>
                            <a:srgbClr val="FFFFFF"/>
                          </a:solidFill>
                          <a:latin typeface="宋体"/>
                        </a:rPr>
                        <a:t>品牌</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zh-CN" altLang="en-US" sz="1000" b="1" i="0" u="none" strike="noStrike">
                          <a:solidFill>
                            <a:srgbClr val="FFFFFF"/>
                          </a:solidFill>
                          <a:latin typeface="宋体"/>
                        </a:rPr>
                        <a:t>供应商</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zh-CN" altLang="en-US" sz="1000" b="1" i="0" u="none" strike="noStrike">
                          <a:solidFill>
                            <a:srgbClr val="FFFFFF"/>
                          </a:solidFill>
                          <a:latin typeface="宋体"/>
                        </a:rPr>
                        <a:t>产品类型</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zh-CN" altLang="en-US" sz="1000" b="1" i="0" u="none" strike="noStrike" dirty="0" smtClean="0">
                          <a:solidFill>
                            <a:srgbClr val="FFFF00"/>
                          </a:solidFill>
                          <a:latin typeface="宋体"/>
                        </a:rPr>
                        <a:t>入库时间</a:t>
                      </a:r>
                      <a:endParaRPr lang="zh-CN" altLang="en-US" sz="1000" b="1" i="0" u="none" strike="noStrike" dirty="0">
                        <a:solidFill>
                          <a:srgbClr val="FFFF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zh-CN" altLang="en-US" sz="1000" b="1" i="0" u="none" strike="noStrike">
                          <a:solidFill>
                            <a:srgbClr val="FFFFFF"/>
                          </a:solidFill>
                          <a:latin typeface="宋体"/>
                        </a:rPr>
                        <a:t>项目</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zh-CN" altLang="en-US" sz="1000" b="1" i="0" u="none" strike="noStrike">
                          <a:solidFill>
                            <a:srgbClr val="FFFFFF"/>
                          </a:solidFill>
                          <a:latin typeface="宋体"/>
                        </a:rPr>
                        <a:t>申请人</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zh-CN" altLang="en-US" sz="1000" b="1" i="0" u="none" strike="noStrike">
                          <a:solidFill>
                            <a:srgbClr val="FFFFFF"/>
                          </a:solidFill>
                          <a:latin typeface="宋体"/>
                        </a:rPr>
                        <a:t>部门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zh-CN" altLang="en-US" sz="1000" b="1" i="0" u="none" strike="noStrike">
                          <a:solidFill>
                            <a:srgbClr val="FFFFFF"/>
                          </a:solidFill>
                          <a:latin typeface="宋体"/>
                        </a:rPr>
                        <a:t>单位</a:t>
                      </a:r>
                      <a:r>
                        <a:rPr lang="en-US" altLang="zh-CN" sz="1000" b="1" i="0" u="none" strike="noStrike">
                          <a:solidFill>
                            <a:srgbClr val="FFFFFF"/>
                          </a:solidFill>
                          <a:latin typeface="宋体"/>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zh-CN" altLang="en-US" sz="1000" b="1" i="0" u="none" strike="noStrike">
                          <a:solidFill>
                            <a:srgbClr val="FFFFFF"/>
                          </a:solidFill>
                          <a:latin typeface="宋体"/>
                        </a:rPr>
                        <a:t>备注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zh-CN" altLang="en-US" sz="1000" b="1" i="0" u="none" strike="noStrike" dirty="0" smtClean="0">
                          <a:solidFill>
                            <a:srgbClr val="FF0000"/>
                          </a:solidFill>
                          <a:latin typeface="宋体"/>
                        </a:rPr>
                        <a:t>发票状态</a:t>
                      </a:r>
                      <a:endParaRPr lang="zh-CN" altLang="en-US" sz="1000" b="1" i="0" u="none" strike="noStrike" dirty="0">
                        <a:solidFill>
                          <a:srgbClr val="FF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zh-CN" altLang="en-US" sz="1000" b="1" i="0" u="none" strike="noStrike" dirty="0" smtClean="0">
                          <a:solidFill>
                            <a:srgbClr val="FF0000"/>
                          </a:solidFill>
                          <a:latin typeface="宋体"/>
                        </a:rPr>
                        <a:t>发票金额</a:t>
                      </a:r>
                      <a:endParaRPr lang="zh-CN" altLang="en-US" sz="1000" b="1" i="0" u="none" strike="noStrike" dirty="0">
                        <a:solidFill>
                          <a:srgbClr val="FF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zh-CN" altLang="en-US" sz="1000" b="1" i="0" u="none" strike="noStrike" dirty="0" smtClean="0">
                          <a:solidFill>
                            <a:srgbClr val="FF0000"/>
                          </a:solidFill>
                          <a:latin typeface="宋体"/>
                        </a:rPr>
                        <a:t>发票编号</a:t>
                      </a:r>
                      <a:endParaRPr lang="zh-CN" altLang="en-US" sz="1000" b="1" i="0" u="none" strike="noStrike" dirty="0">
                        <a:solidFill>
                          <a:srgbClr val="FF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zh-CN" altLang="en-US" sz="1000" b="1" i="0" u="none" strike="noStrike" dirty="0" smtClean="0">
                          <a:solidFill>
                            <a:srgbClr val="FF0000"/>
                          </a:solidFill>
                          <a:latin typeface="宋体"/>
                        </a:rPr>
                        <a:t>仓库库存位置</a:t>
                      </a:r>
                      <a:endParaRPr lang="zh-CN" altLang="en-US" sz="1000" b="1" i="0" u="none" strike="noStrike" dirty="0">
                        <a:solidFill>
                          <a:srgbClr val="FF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r>
              <a:tr h="603254">
                <a:tc>
                  <a:txBody>
                    <a:bodyPr/>
                    <a:lstStyle/>
                    <a:p>
                      <a:pPr algn="ctr" fontAlgn="ctr"/>
                      <a:r>
                        <a:rPr lang="zh-CN" altLang="en-US" sz="1000" b="0" i="0" u="none" strike="noStrike">
                          <a:solidFill>
                            <a:srgbClr val="000000"/>
                          </a:solidFill>
                          <a:latin typeface="宋体"/>
                        </a:rPr>
                        <a:t>流水号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000" b="0" i="0" u="none" strike="noStrike">
                          <a:solidFill>
                            <a:srgbClr val="000000"/>
                          </a:solidFill>
                          <a:latin typeface="宋体"/>
                        </a:rPr>
                        <a:t>methyl benzo[b]thiophene-2-carboxylate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zh-CN" altLang="en-US" sz="1000" b="0" i="0" u="none" strike="noStrike">
                          <a:solidFill>
                            <a:srgbClr val="000000"/>
                          </a:solidFill>
                          <a:latin typeface="宋体"/>
                        </a:rPr>
                        <a:t> </a:t>
                      </a:r>
                      <a:r>
                        <a:rPr lang="en-US" altLang="zh-CN" sz="1000" b="0" i="0" u="none" strike="noStrike">
                          <a:solidFill>
                            <a:srgbClr val="000000"/>
                          </a:solidFill>
                          <a:latin typeface="宋体"/>
                        </a:rPr>
                        <a:t>22913-24-2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altLang="zh-CN" sz="1000" b="0" i="0" u="none" strike="noStrike">
                          <a:solidFill>
                            <a:srgbClr val="000000"/>
                          </a:solidFill>
                          <a:latin typeface="宋体"/>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000" b="0" i="0" u="none" strike="noStrike">
                          <a:solidFill>
                            <a:srgbClr val="000000"/>
                          </a:solidFill>
                          <a:latin typeface="宋体"/>
                        </a:rPr>
                        <a:t>5g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zh-CN" altLang="en-US" sz="1000" b="0" i="0" u="none" strike="noStrike">
                          <a:solidFill>
                            <a:srgbClr val="000000"/>
                          </a:solidFill>
                          <a:latin typeface="宋体"/>
                        </a:rPr>
                        <a:t>品牌</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000" b="0" i="0" u="none" strike="noStrike">
                          <a:solidFill>
                            <a:srgbClr val="000000"/>
                          </a:solidFill>
                          <a:latin typeface="宋体"/>
                        </a:rPr>
                        <a:t>Alfa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zh-CN" altLang="en-US" sz="1000" b="0" i="0" u="none" strike="noStrike">
                          <a:solidFill>
                            <a:srgbClr val="000000"/>
                          </a:solidFill>
                          <a:latin typeface="宋体"/>
                        </a:rPr>
                        <a:t>化学试剂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endParaRPr lang="en-US" altLang="zh-CN" sz="1000" b="0" i="0" u="none" strike="noStrike" dirty="0">
                        <a:solidFill>
                          <a:srgbClr val="FFFF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000" b="0" i="0" u="none" strike="noStrike">
                          <a:solidFill>
                            <a:srgbClr val="000000"/>
                          </a:solidFill>
                          <a:latin typeface="宋体"/>
                        </a:rPr>
                        <a:t>J&amp;J</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000" b="0" i="0" u="none" strike="noStrike">
                          <a:solidFill>
                            <a:srgbClr val="000000"/>
                          </a:solidFill>
                          <a:latin typeface="宋体"/>
                        </a:rPr>
                        <a:t>shy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altLang="zh-CN" sz="1000" b="0" i="0" u="none" strike="noStrike">
                          <a:solidFill>
                            <a:srgbClr val="000000"/>
                          </a:solidFill>
                          <a:latin typeface="宋体"/>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000" b="0" i="0" u="none" strike="noStrike">
                          <a:solidFill>
                            <a:srgbClr val="000000"/>
                          </a:solidFill>
                          <a:latin typeface="宋体"/>
                        </a:rPr>
                        <a:t>CP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zh-CN" altLang="en-US" sz="10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zh-CN" altLang="en-US" sz="1000" b="0" i="0" u="none" strike="noStrike" dirty="0" smtClean="0">
                          <a:solidFill>
                            <a:srgbClr val="FF0000"/>
                          </a:solidFill>
                          <a:latin typeface="宋体"/>
                        </a:rPr>
                        <a:t>收到</a:t>
                      </a:r>
                      <a:endParaRPr lang="zh-CN" altLang="en-US" sz="1000" b="0" i="0" u="none" strike="noStrike" dirty="0">
                        <a:solidFill>
                          <a:srgbClr val="FF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altLang="zh-CN" sz="1000" b="0" i="0" u="none" strike="noStrike" dirty="0" smtClean="0">
                          <a:solidFill>
                            <a:srgbClr val="FF0000"/>
                          </a:solidFill>
                          <a:latin typeface="宋体"/>
                        </a:rPr>
                        <a:t>520</a:t>
                      </a:r>
                      <a:endParaRPr lang="zh-CN" altLang="en-US" sz="1000" b="0" i="0" u="none" strike="noStrike" dirty="0">
                        <a:solidFill>
                          <a:srgbClr val="FF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altLang="zh-CN" sz="1000" b="0" i="0" u="none" strike="noStrike" dirty="0" smtClean="0">
                          <a:solidFill>
                            <a:srgbClr val="FF0000"/>
                          </a:solidFill>
                          <a:latin typeface="宋体"/>
                        </a:rPr>
                        <a:t>561661611654</a:t>
                      </a:r>
                      <a:endParaRPr lang="zh-CN" altLang="en-US" sz="1000" b="0" i="0" u="none" strike="noStrike" dirty="0">
                        <a:solidFill>
                          <a:srgbClr val="FF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zh-CN" altLang="en-US" sz="1000" b="0" i="0" u="none" strike="noStrike" dirty="0" smtClean="0">
                          <a:solidFill>
                            <a:srgbClr val="FF0000"/>
                          </a:solidFill>
                          <a:latin typeface="宋体"/>
                        </a:rPr>
                        <a:t>仓库</a:t>
                      </a:r>
                      <a:r>
                        <a:rPr lang="en-US" altLang="zh-CN" sz="1000" b="0" i="0" u="none" strike="noStrike" dirty="0" smtClean="0">
                          <a:solidFill>
                            <a:srgbClr val="FF0000"/>
                          </a:solidFill>
                          <a:latin typeface="宋体"/>
                        </a:rPr>
                        <a:t>A-</a:t>
                      </a:r>
                      <a:r>
                        <a:rPr lang="zh-CN" altLang="en-US" sz="1000" b="0" i="0" u="none" strike="noStrike" dirty="0" smtClean="0">
                          <a:solidFill>
                            <a:srgbClr val="FF0000"/>
                          </a:solidFill>
                          <a:latin typeface="宋体"/>
                        </a:rPr>
                        <a:t>货架</a:t>
                      </a:r>
                      <a:r>
                        <a:rPr lang="en-US" altLang="zh-CN" sz="1000" b="0" i="0" u="none" strike="noStrike" dirty="0" smtClean="0">
                          <a:solidFill>
                            <a:srgbClr val="FF0000"/>
                          </a:solidFill>
                          <a:latin typeface="宋体"/>
                        </a:rPr>
                        <a:t>E1C</a:t>
                      </a:r>
                      <a:r>
                        <a:rPr lang="zh-CN" altLang="en-US" sz="1000" b="0" i="0" u="none" strike="noStrike" dirty="0">
                          <a:solidFill>
                            <a:srgbClr val="FF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452441">
                <a:tc>
                  <a:txBody>
                    <a:bodyPr/>
                    <a:lstStyle/>
                    <a:p>
                      <a:pPr algn="ctr" fontAlgn="ctr"/>
                      <a:r>
                        <a:rPr lang="zh-CN" altLang="en-US" sz="1000" b="0" i="0" u="none" strike="noStrike">
                          <a:solidFill>
                            <a:srgbClr val="000000"/>
                          </a:solidFill>
                          <a:latin typeface="宋体"/>
                        </a:rPr>
                        <a:t>流水号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宋体"/>
                        </a:rPr>
                        <a:t>1H-indole-3-carboxylic acid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a:solidFill>
                            <a:srgbClr val="000000"/>
                          </a:solidFill>
                          <a:latin typeface="宋体"/>
                        </a:rPr>
                        <a:t>771-50-6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宋体"/>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宋体"/>
                        </a:rPr>
                        <a:t>1kg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a:solidFill>
                            <a:srgbClr val="000000"/>
                          </a:solidFill>
                          <a:latin typeface="宋体"/>
                        </a:rPr>
                        <a:t>品牌</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宋体"/>
                        </a:rPr>
                        <a:t>Acros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dirty="0">
                          <a:solidFill>
                            <a:srgbClr val="000000"/>
                          </a:solidFill>
                          <a:latin typeface="宋体"/>
                        </a:rPr>
                        <a:t>化学试剂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altLang="zh-CN" sz="1000" b="0" i="0" u="none" strike="noStrike" dirty="0">
                        <a:solidFill>
                          <a:srgbClr val="FFFF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宋体"/>
                        </a:rPr>
                        <a:t>J&amp;J</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宋体"/>
                        </a:rPr>
                        <a:t>shy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宋体"/>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latin typeface="宋体"/>
                        </a:rPr>
                        <a:t>CP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dirty="0" smtClean="0">
                          <a:solidFill>
                            <a:srgbClr val="FF0000"/>
                          </a:solidFill>
                          <a:latin typeface="宋体"/>
                        </a:rPr>
                        <a:t>未收到</a:t>
                      </a:r>
                      <a:endParaRPr lang="zh-CN" altLang="en-US" sz="1000" b="0" i="0" u="none" strike="noStrike" dirty="0">
                        <a:solidFill>
                          <a:srgbClr val="FF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altLang="en-US" sz="1000" b="0" i="0" u="none" strike="noStrike" dirty="0">
                        <a:solidFill>
                          <a:srgbClr val="FF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altLang="en-US" sz="1000" b="0" i="0" u="none" strike="noStrike" dirty="0">
                        <a:solidFill>
                          <a:srgbClr val="FF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dirty="0" smtClean="0">
                          <a:solidFill>
                            <a:srgbClr val="FF0000"/>
                          </a:solidFill>
                          <a:latin typeface="宋体"/>
                        </a:rPr>
                        <a:t>仓库</a:t>
                      </a:r>
                      <a:r>
                        <a:rPr lang="en-US" altLang="zh-CN" sz="1000" b="0" i="0" u="none" strike="noStrike" dirty="0" smtClean="0">
                          <a:solidFill>
                            <a:srgbClr val="FF0000"/>
                          </a:solidFill>
                          <a:latin typeface="宋体"/>
                        </a:rPr>
                        <a:t>B-</a:t>
                      </a:r>
                      <a:r>
                        <a:rPr lang="zh-CN" altLang="en-US" sz="1000" b="0" i="0" u="none" strike="noStrike" dirty="0" smtClean="0">
                          <a:solidFill>
                            <a:srgbClr val="FF0000"/>
                          </a:solidFill>
                          <a:latin typeface="宋体"/>
                        </a:rPr>
                        <a:t>货架</a:t>
                      </a:r>
                      <a:r>
                        <a:rPr lang="en-US" altLang="zh-CN" sz="1000" b="0" i="0" u="none" strike="noStrike" dirty="0" smtClean="0">
                          <a:solidFill>
                            <a:srgbClr val="FF0000"/>
                          </a:solidFill>
                          <a:latin typeface="宋体"/>
                        </a:rPr>
                        <a:t>J2B</a:t>
                      </a:r>
                      <a:r>
                        <a:rPr lang="zh-CN" altLang="en-US" sz="1000" b="0" i="0" u="none" strike="noStrike" dirty="0">
                          <a:solidFill>
                            <a:srgbClr val="FF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34" name="TextBox 33"/>
          <p:cNvSpPr txBox="1"/>
          <p:nvPr/>
        </p:nvSpPr>
        <p:spPr>
          <a:xfrm>
            <a:off x="2285984" y="3714752"/>
            <a:ext cx="646331" cy="276999"/>
          </a:xfrm>
          <a:prstGeom prst="rect">
            <a:avLst/>
          </a:prstGeom>
          <a:noFill/>
        </p:spPr>
        <p:txBody>
          <a:bodyPr wrap="none" rtlCol="0">
            <a:spAutoFit/>
          </a:bodyPr>
          <a:lstStyle/>
          <a:p>
            <a:r>
              <a:rPr lang="zh-CN" altLang="en-US" sz="1200" dirty="0" smtClean="0"/>
              <a:t>入库单</a:t>
            </a:r>
            <a:endParaRPr lang="zh-CN" altLang="en-US" sz="1200" dirty="0"/>
          </a:p>
        </p:txBody>
      </p:sp>
      <p:cxnSp>
        <p:nvCxnSpPr>
          <p:cNvPr id="37" name="形状 36"/>
          <p:cNvCxnSpPr>
            <a:stCxn id="27" idx="3"/>
          </p:cNvCxnSpPr>
          <p:nvPr/>
        </p:nvCxnSpPr>
        <p:spPr>
          <a:xfrm flipH="1">
            <a:off x="8715404" y="2928934"/>
            <a:ext cx="71438" cy="1143008"/>
          </a:xfrm>
          <a:prstGeom prst="bentConnector4">
            <a:avLst>
              <a:gd name="adj1" fmla="val -319998"/>
              <a:gd name="adj2" fmla="val 56250"/>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285984" y="5500702"/>
            <a:ext cx="6643734" cy="861774"/>
          </a:xfrm>
          <a:prstGeom prst="rect">
            <a:avLst/>
          </a:prstGeom>
          <a:noFill/>
        </p:spPr>
        <p:txBody>
          <a:bodyPr wrap="square" rtlCol="0">
            <a:spAutoFit/>
          </a:bodyPr>
          <a:lstStyle/>
          <a:p>
            <a:r>
              <a:rPr lang="zh-CN" altLang="en-US" sz="1000" dirty="0" smtClean="0"/>
              <a:t>红色字体部分是要采购人员手写填入，发票状态可以用下拉列表选择“收到”“未到”“已审批”。如果填写收到，需要输入发票金额和发票金额。因为有时候是一个订单一张发票，有时候是几个订单那一张发票，所以针对这样的情况，几张订单一张发票的时候需要输入多少次发票编号，必须采用同一个饭票编号，在统计的时候按照发票编号计算总额，不能重复计算。仓库位置可以采购人员自己选择，下拉列表仓库</a:t>
            </a:r>
            <a:r>
              <a:rPr lang="en-US" altLang="zh-CN" sz="1000" dirty="0" smtClean="0"/>
              <a:t>A</a:t>
            </a:r>
            <a:r>
              <a:rPr lang="zh-CN" altLang="en-US" sz="1000" dirty="0" smtClean="0"/>
              <a:t>，仓库</a:t>
            </a:r>
            <a:r>
              <a:rPr lang="en-US" altLang="zh-CN" sz="1000" dirty="0" smtClean="0"/>
              <a:t>B</a:t>
            </a:r>
            <a:r>
              <a:rPr lang="zh-CN" altLang="en-US" sz="1000" dirty="0" smtClean="0"/>
              <a:t>，或者仓库</a:t>
            </a:r>
            <a:r>
              <a:rPr lang="en-US" altLang="zh-CN" sz="1000" dirty="0" smtClean="0"/>
              <a:t>C</a:t>
            </a:r>
            <a:r>
              <a:rPr lang="zh-CN" altLang="en-US" sz="1000" dirty="0" smtClean="0"/>
              <a:t>。入库时间（黄色部分）根据最后发票状态更新为已审批为准。</a:t>
            </a:r>
            <a:endParaRPr lang="zh-CN" altLang="en-US" sz="1000" dirty="0"/>
          </a:p>
        </p:txBody>
      </p:sp>
      <p:sp>
        <p:nvSpPr>
          <p:cNvPr id="40" name="TextBox 39"/>
          <p:cNvSpPr txBox="1"/>
          <p:nvPr/>
        </p:nvSpPr>
        <p:spPr>
          <a:xfrm>
            <a:off x="3929058" y="2714620"/>
            <a:ext cx="1973617" cy="246221"/>
          </a:xfrm>
          <a:prstGeom prst="rect">
            <a:avLst/>
          </a:prstGeom>
          <a:noFill/>
        </p:spPr>
        <p:txBody>
          <a:bodyPr wrap="none" rtlCol="0">
            <a:spAutoFit/>
          </a:bodyPr>
          <a:lstStyle/>
          <a:p>
            <a:r>
              <a:rPr lang="zh-CN" altLang="en-US" sz="1000" dirty="0" smtClean="0"/>
              <a:t>每页</a:t>
            </a:r>
            <a:r>
              <a:rPr lang="en-US" altLang="zh-CN" sz="1000" dirty="0" smtClean="0"/>
              <a:t>10</a:t>
            </a:r>
            <a:r>
              <a:rPr lang="zh-CN" altLang="en-US" sz="1000" dirty="0" smtClean="0"/>
              <a:t>条，共</a:t>
            </a:r>
            <a:r>
              <a:rPr lang="en-US" altLang="zh-CN" sz="1000" dirty="0" smtClean="0"/>
              <a:t>2</a:t>
            </a:r>
            <a:r>
              <a:rPr lang="zh-CN" altLang="en-US" sz="1000" dirty="0" smtClean="0"/>
              <a:t>条，第</a:t>
            </a:r>
            <a:r>
              <a:rPr lang="en-US" altLang="zh-CN" sz="1000" dirty="0" smtClean="0"/>
              <a:t>1</a:t>
            </a:r>
            <a:r>
              <a:rPr lang="zh-CN" altLang="en-US" sz="1000" dirty="0" smtClean="0"/>
              <a:t>页</a:t>
            </a:r>
            <a:r>
              <a:rPr lang="en-US" altLang="zh-CN" sz="1000" dirty="0" smtClean="0"/>
              <a:t>/</a:t>
            </a:r>
            <a:r>
              <a:rPr lang="zh-CN" altLang="en-US" sz="1000" dirty="0" smtClean="0"/>
              <a:t>共</a:t>
            </a:r>
            <a:r>
              <a:rPr lang="en-US" altLang="zh-CN" sz="1000" dirty="0" smtClean="0"/>
              <a:t>1</a:t>
            </a:r>
            <a:r>
              <a:rPr lang="zh-CN" altLang="en-US" sz="1000" dirty="0" smtClean="0"/>
              <a:t>页</a:t>
            </a:r>
            <a:endParaRPr lang="zh-CN" altLang="en-US" sz="1000" dirty="0"/>
          </a:p>
        </p:txBody>
      </p:sp>
      <p:graphicFrame>
        <p:nvGraphicFramePr>
          <p:cNvPr id="41" name="图示 40"/>
          <p:cNvGraphicFramePr/>
          <p:nvPr>
            <p:extLst>
              <p:ext uri="{D42A27DB-BD31-4B8C-83A1-F6EECF244321}">
                <p14:modId xmlns:p14="http://schemas.microsoft.com/office/powerpoint/2010/main" xmlns="" val="905406195"/>
              </p:ext>
            </p:extLst>
          </p:nvPr>
        </p:nvGraphicFramePr>
        <p:xfrm>
          <a:off x="2143108" y="142852"/>
          <a:ext cx="2976562" cy="10001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2" name="圆角矩形 41"/>
          <p:cNvSpPr/>
          <p:nvPr/>
        </p:nvSpPr>
        <p:spPr>
          <a:xfrm>
            <a:off x="6286512" y="785794"/>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smtClean="0"/>
              <a:t>查询</a:t>
            </a:r>
            <a:endParaRPr lang="zh-CN" altLang="en-US" sz="1000" dirty="0"/>
          </a:p>
        </p:txBody>
      </p:sp>
      <p:sp>
        <p:nvSpPr>
          <p:cNvPr id="43" name="圆角矩形 42"/>
          <p:cNvSpPr/>
          <p:nvPr/>
        </p:nvSpPr>
        <p:spPr>
          <a:xfrm>
            <a:off x="5286380" y="785794"/>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smtClean="0"/>
              <a:t>清除</a:t>
            </a:r>
            <a:endParaRPr lang="zh-CN" altLang="en-US" sz="1000" dirty="0"/>
          </a:p>
        </p:txBody>
      </p:sp>
      <p:sp>
        <p:nvSpPr>
          <p:cNvPr id="44" name="圆角矩形 43"/>
          <p:cNvSpPr/>
          <p:nvPr/>
        </p:nvSpPr>
        <p:spPr>
          <a:xfrm>
            <a:off x="7286644" y="785794"/>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smtClean="0"/>
              <a:t>全部记录</a:t>
            </a:r>
            <a:endParaRPr lang="zh-CN" altLang="en-US" sz="1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rot="5400000">
            <a:off x="-1427974" y="3428206"/>
            <a:ext cx="6858000" cy="158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表格 6"/>
          <p:cNvGraphicFramePr>
            <a:graphicFrameLocks noGrp="1"/>
          </p:cNvGraphicFramePr>
          <p:nvPr/>
        </p:nvGraphicFramePr>
        <p:xfrm>
          <a:off x="142844" y="1571612"/>
          <a:ext cx="1785950" cy="853440"/>
        </p:xfrm>
        <a:graphic>
          <a:graphicData uri="http://schemas.openxmlformats.org/drawingml/2006/table">
            <a:tbl>
              <a:tblPr firstRow="1" bandRow="1">
                <a:tableStyleId>{5C22544A-7EE6-4342-B048-85BDC9FD1C3A}</a:tableStyleId>
              </a:tblPr>
              <a:tblGrid>
                <a:gridCol w="1785950"/>
              </a:tblGrid>
              <a:tr h="238127">
                <a:tc>
                  <a:txBody>
                    <a:bodyPr/>
                    <a:lstStyle/>
                    <a:p>
                      <a:r>
                        <a:rPr lang="zh-CN" altLang="en-US" sz="1400" dirty="0" smtClean="0"/>
                        <a:t>审批管理</a:t>
                      </a:r>
                      <a:endParaRPr lang="zh-CN" altLang="en-US" sz="1400" dirty="0"/>
                    </a:p>
                  </a:txBody>
                  <a:tcPr/>
                </a:tc>
              </a:tr>
              <a:tr h="238127">
                <a:tc>
                  <a:txBody>
                    <a:bodyPr/>
                    <a:lstStyle/>
                    <a:p>
                      <a:pPr algn="r"/>
                      <a:r>
                        <a:rPr lang="zh-CN" altLang="en-US" sz="1200" dirty="0" smtClean="0"/>
                        <a:t>当前审批</a:t>
                      </a:r>
                      <a:endParaRPr lang="zh-CN" altLang="en-US" sz="1200" dirty="0"/>
                    </a:p>
                  </a:txBody>
                  <a:tcPr/>
                </a:tc>
              </a:tr>
              <a:tr h="238127">
                <a:tc>
                  <a:txBody>
                    <a:bodyPr/>
                    <a:lstStyle/>
                    <a:p>
                      <a:pPr algn="r"/>
                      <a:r>
                        <a:rPr lang="zh-CN" altLang="en-US" sz="1200" dirty="0" smtClean="0"/>
                        <a:t>历史审批记录</a:t>
                      </a:r>
                      <a:endParaRPr lang="zh-CN" altLang="en-US" sz="1200" dirty="0"/>
                    </a:p>
                  </a:txBody>
                  <a:tcPr/>
                </a:tc>
              </a:tr>
            </a:tbl>
          </a:graphicData>
        </a:graphic>
      </p:graphicFrame>
      <p:graphicFrame>
        <p:nvGraphicFramePr>
          <p:cNvPr id="8" name="表格 7"/>
          <p:cNvGraphicFramePr>
            <a:graphicFrameLocks noGrp="1"/>
          </p:cNvGraphicFramePr>
          <p:nvPr/>
        </p:nvGraphicFramePr>
        <p:xfrm>
          <a:off x="142844" y="357166"/>
          <a:ext cx="1762116" cy="1127760"/>
        </p:xfrm>
        <a:graphic>
          <a:graphicData uri="http://schemas.openxmlformats.org/drawingml/2006/table">
            <a:tbl>
              <a:tblPr firstRow="1" bandRow="1">
                <a:tableStyleId>{5C22544A-7EE6-4342-B048-85BDC9FD1C3A}</a:tableStyleId>
              </a:tblPr>
              <a:tblGrid>
                <a:gridCol w="1762116"/>
              </a:tblGrid>
              <a:tr h="212383">
                <a:tc>
                  <a:txBody>
                    <a:bodyPr/>
                    <a:lstStyle/>
                    <a:p>
                      <a:r>
                        <a:rPr lang="zh-CN" altLang="en-US" sz="1400" dirty="0" smtClean="0"/>
                        <a:t>申购管理</a:t>
                      </a:r>
                      <a:endParaRPr lang="zh-CN" altLang="en-US" sz="1400" dirty="0"/>
                    </a:p>
                  </a:txBody>
                  <a:tcPr/>
                </a:tc>
              </a:tr>
              <a:tr h="191145">
                <a:tc>
                  <a:txBody>
                    <a:bodyPr/>
                    <a:lstStyle/>
                    <a:p>
                      <a:pPr algn="r"/>
                      <a:r>
                        <a:rPr lang="zh-CN" altLang="en-US" sz="1200" dirty="0" smtClean="0"/>
                        <a:t>比价询价</a:t>
                      </a:r>
                      <a:endParaRPr lang="zh-CN" altLang="en-US" sz="1200" dirty="0"/>
                    </a:p>
                  </a:txBody>
                  <a:tcPr/>
                </a:tc>
              </a:tr>
              <a:tr h="191145">
                <a:tc>
                  <a:txBody>
                    <a:bodyPr/>
                    <a:lstStyle/>
                    <a:p>
                      <a:pPr algn="r"/>
                      <a:r>
                        <a:rPr lang="zh-CN" altLang="en-US" sz="1200" dirty="0" smtClean="0"/>
                        <a:t>历史申购记录</a:t>
                      </a:r>
                      <a:endParaRPr lang="zh-CN" altLang="en-US" sz="1200" dirty="0"/>
                    </a:p>
                  </a:txBody>
                  <a:tcPr/>
                </a:tc>
              </a:tr>
              <a:tr h="191145">
                <a:tc>
                  <a:txBody>
                    <a:bodyPr/>
                    <a:lstStyle/>
                    <a:p>
                      <a:pPr algn="r"/>
                      <a:r>
                        <a:rPr lang="zh-CN" altLang="en-US" sz="1200" dirty="0" smtClean="0"/>
                        <a:t>订单管理</a:t>
                      </a:r>
                      <a:endParaRPr lang="zh-CN" altLang="en-US" sz="1200" dirty="0"/>
                    </a:p>
                  </a:txBody>
                  <a:tcPr/>
                </a:tc>
              </a:tr>
            </a:tbl>
          </a:graphicData>
        </a:graphic>
      </p:graphicFrame>
      <p:graphicFrame>
        <p:nvGraphicFramePr>
          <p:cNvPr id="9" name="表格 8"/>
          <p:cNvGraphicFramePr>
            <a:graphicFrameLocks noGrp="1"/>
          </p:cNvGraphicFramePr>
          <p:nvPr/>
        </p:nvGraphicFramePr>
        <p:xfrm>
          <a:off x="142844" y="2571744"/>
          <a:ext cx="1762116" cy="1127760"/>
        </p:xfrm>
        <a:graphic>
          <a:graphicData uri="http://schemas.openxmlformats.org/drawingml/2006/table">
            <a:tbl>
              <a:tblPr firstRow="1" bandRow="1">
                <a:tableStyleId>{5C22544A-7EE6-4342-B048-85BDC9FD1C3A}</a:tableStyleId>
              </a:tblPr>
              <a:tblGrid>
                <a:gridCol w="1762116"/>
              </a:tblGrid>
              <a:tr h="267893">
                <a:tc>
                  <a:txBody>
                    <a:bodyPr/>
                    <a:lstStyle/>
                    <a:p>
                      <a:r>
                        <a:rPr lang="zh-CN" altLang="en-US" sz="1400" dirty="0" smtClean="0"/>
                        <a:t>分析统计</a:t>
                      </a:r>
                      <a:endParaRPr lang="zh-CN" altLang="en-US" sz="1400" dirty="0"/>
                    </a:p>
                  </a:txBody>
                  <a:tcPr/>
                </a:tc>
              </a:tr>
              <a:tr h="267893">
                <a:tc>
                  <a:txBody>
                    <a:bodyPr/>
                    <a:lstStyle/>
                    <a:p>
                      <a:pPr algn="r"/>
                      <a:r>
                        <a:rPr lang="zh-CN" altLang="en-US" sz="1200" dirty="0" smtClean="0"/>
                        <a:t>按月份统计</a:t>
                      </a:r>
                      <a:endParaRPr lang="zh-CN" altLang="en-US" sz="1200" dirty="0"/>
                    </a:p>
                  </a:txBody>
                  <a:tcPr/>
                </a:tc>
              </a:tr>
              <a:tr h="267893">
                <a:tc>
                  <a:txBody>
                    <a:bodyPr/>
                    <a:lstStyle/>
                    <a:p>
                      <a:pPr algn="r"/>
                      <a:r>
                        <a:rPr lang="zh-CN" altLang="en-US" sz="1200" dirty="0" smtClean="0"/>
                        <a:t>按供应商统计</a:t>
                      </a:r>
                      <a:endParaRPr lang="zh-CN" altLang="en-US" sz="1200" dirty="0"/>
                    </a:p>
                  </a:txBody>
                  <a:tcPr/>
                </a:tc>
              </a:tr>
              <a:tr h="267893">
                <a:tc>
                  <a:txBody>
                    <a:bodyPr/>
                    <a:lstStyle/>
                    <a:p>
                      <a:pPr algn="r"/>
                      <a:r>
                        <a:rPr lang="zh-CN" altLang="en-US" sz="1200" dirty="0" smtClean="0"/>
                        <a:t>按项目统计</a:t>
                      </a:r>
                      <a:endParaRPr lang="zh-CN" altLang="en-US" sz="1200" dirty="0"/>
                    </a:p>
                  </a:txBody>
                  <a:tcPr/>
                </a:tc>
              </a:tr>
            </a:tbl>
          </a:graphicData>
        </a:graphic>
      </p:graphicFrame>
      <p:graphicFrame>
        <p:nvGraphicFramePr>
          <p:cNvPr id="10" name="表格 9"/>
          <p:cNvGraphicFramePr>
            <a:graphicFrameLocks noGrp="1"/>
          </p:cNvGraphicFramePr>
          <p:nvPr/>
        </p:nvGraphicFramePr>
        <p:xfrm>
          <a:off x="142844" y="3786190"/>
          <a:ext cx="1762116" cy="853440"/>
        </p:xfrm>
        <a:graphic>
          <a:graphicData uri="http://schemas.openxmlformats.org/drawingml/2006/table">
            <a:tbl>
              <a:tblPr firstRow="1" bandRow="1">
                <a:tableStyleId>{5C22544A-7EE6-4342-B048-85BDC9FD1C3A}</a:tableStyleId>
              </a:tblPr>
              <a:tblGrid>
                <a:gridCol w="1762116"/>
              </a:tblGrid>
              <a:tr h="267893">
                <a:tc>
                  <a:txBody>
                    <a:bodyPr/>
                    <a:lstStyle/>
                    <a:p>
                      <a:r>
                        <a:rPr lang="zh-CN" altLang="en-US" sz="1400" dirty="0" smtClean="0"/>
                        <a:t>财务管理</a:t>
                      </a:r>
                      <a:endParaRPr lang="zh-CN" altLang="en-US" sz="1400" dirty="0"/>
                    </a:p>
                  </a:txBody>
                  <a:tcPr/>
                </a:tc>
              </a:tr>
              <a:tr h="267893">
                <a:tc>
                  <a:txBody>
                    <a:bodyPr/>
                    <a:lstStyle/>
                    <a:p>
                      <a:pPr algn="r"/>
                      <a:r>
                        <a:rPr lang="zh-CN" altLang="en-US" sz="1200" dirty="0" smtClean="0"/>
                        <a:t>预算制定</a:t>
                      </a:r>
                      <a:endParaRPr lang="zh-CN" altLang="en-US" sz="1200" dirty="0"/>
                    </a:p>
                  </a:txBody>
                  <a:tcPr/>
                </a:tc>
              </a:tr>
              <a:tr h="267893">
                <a:tc>
                  <a:txBody>
                    <a:bodyPr/>
                    <a:lstStyle/>
                    <a:p>
                      <a:pPr algn="r"/>
                      <a:r>
                        <a:rPr lang="zh-CN" altLang="en-US" sz="1200" dirty="0" smtClean="0"/>
                        <a:t>支付管理</a:t>
                      </a:r>
                      <a:endParaRPr lang="zh-CN" altLang="en-US" sz="1200" dirty="0"/>
                    </a:p>
                  </a:txBody>
                  <a:tcPr/>
                </a:tc>
              </a:tr>
            </a:tbl>
          </a:graphicData>
        </a:graphic>
      </p:graphicFrame>
      <p:graphicFrame>
        <p:nvGraphicFramePr>
          <p:cNvPr id="11" name="表格 10"/>
          <p:cNvGraphicFramePr>
            <a:graphicFrameLocks noGrp="1"/>
          </p:cNvGraphicFramePr>
          <p:nvPr/>
        </p:nvGraphicFramePr>
        <p:xfrm>
          <a:off x="142844" y="4714884"/>
          <a:ext cx="1762116" cy="1127760"/>
        </p:xfrm>
        <a:graphic>
          <a:graphicData uri="http://schemas.openxmlformats.org/drawingml/2006/table">
            <a:tbl>
              <a:tblPr firstRow="1" bandRow="1">
                <a:tableStyleId>{5C22544A-7EE6-4342-B048-85BDC9FD1C3A}</a:tableStyleId>
              </a:tblPr>
              <a:tblGrid>
                <a:gridCol w="1762116"/>
              </a:tblGrid>
              <a:tr h="267893">
                <a:tc>
                  <a:txBody>
                    <a:bodyPr/>
                    <a:lstStyle/>
                    <a:p>
                      <a:r>
                        <a:rPr lang="zh-CN" altLang="en-US" sz="1400" dirty="0" smtClean="0"/>
                        <a:t>库存管理</a:t>
                      </a:r>
                      <a:endParaRPr lang="zh-CN" altLang="en-US" sz="1400" dirty="0"/>
                    </a:p>
                  </a:txBody>
                  <a:tcPr/>
                </a:tc>
              </a:tr>
              <a:tr h="267893">
                <a:tc>
                  <a:txBody>
                    <a:bodyPr/>
                    <a:lstStyle/>
                    <a:p>
                      <a:pPr algn="r"/>
                      <a:r>
                        <a:rPr lang="zh-CN" altLang="en-US" sz="1200" dirty="0" smtClean="0"/>
                        <a:t>入库管理</a:t>
                      </a:r>
                      <a:endParaRPr lang="zh-CN" altLang="en-US" sz="1200" dirty="0"/>
                    </a:p>
                  </a:txBody>
                  <a:tcPr/>
                </a:tc>
              </a:tr>
              <a:tr h="267893">
                <a:tc>
                  <a:txBody>
                    <a:bodyPr/>
                    <a:lstStyle/>
                    <a:p>
                      <a:pPr algn="r"/>
                      <a:r>
                        <a:rPr lang="zh-CN" altLang="en-US" sz="1200" dirty="0" smtClean="0"/>
                        <a:t>出库管理</a:t>
                      </a:r>
                      <a:endParaRPr lang="zh-CN" altLang="en-US" sz="1200" dirty="0"/>
                    </a:p>
                  </a:txBody>
                  <a:tcPr/>
                </a:tc>
              </a:tr>
              <a:tr h="267893">
                <a:tc>
                  <a:txBody>
                    <a:bodyPr/>
                    <a:lstStyle/>
                    <a:p>
                      <a:pPr algn="r"/>
                      <a:r>
                        <a:rPr lang="zh-CN" altLang="en-US" sz="1200" dirty="0" smtClean="0"/>
                        <a:t>库存查询</a:t>
                      </a:r>
                      <a:endParaRPr lang="zh-CN" altLang="en-US" sz="1200" dirty="0"/>
                    </a:p>
                  </a:txBody>
                  <a:tcPr/>
                </a:tc>
              </a:tr>
            </a:tbl>
          </a:graphicData>
        </a:graphic>
      </p:graphicFrame>
      <p:cxnSp>
        <p:nvCxnSpPr>
          <p:cNvPr id="25" name="直接连接符 24"/>
          <p:cNvCxnSpPr/>
          <p:nvPr/>
        </p:nvCxnSpPr>
        <p:spPr>
          <a:xfrm flipV="1">
            <a:off x="2000232" y="1785926"/>
            <a:ext cx="7143768" cy="71438"/>
          </a:xfrm>
          <a:prstGeom prst="line">
            <a:avLst/>
          </a:prstGeom>
        </p:spPr>
        <p:style>
          <a:lnRef idx="1">
            <a:schemeClr val="accent1"/>
          </a:lnRef>
          <a:fillRef idx="0">
            <a:schemeClr val="accent1"/>
          </a:fillRef>
          <a:effectRef idx="0">
            <a:schemeClr val="accent1"/>
          </a:effectRef>
          <a:fontRef idx="minor">
            <a:schemeClr val="tx1"/>
          </a:fontRef>
        </p:style>
      </p:cxnSp>
      <p:sp>
        <p:nvSpPr>
          <p:cNvPr id="28" name="圆角矩形 27"/>
          <p:cNvSpPr/>
          <p:nvPr/>
        </p:nvSpPr>
        <p:spPr>
          <a:xfrm>
            <a:off x="6429388" y="928694"/>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smtClean="0"/>
              <a:t>查询</a:t>
            </a:r>
            <a:endParaRPr lang="zh-CN" altLang="en-US" sz="1000" dirty="0"/>
          </a:p>
        </p:txBody>
      </p:sp>
      <p:cxnSp>
        <p:nvCxnSpPr>
          <p:cNvPr id="29" name="直接连接符 28"/>
          <p:cNvCxnSpPr/>
          <p:nvPr/>
        </p:nvCxnSpPr>
        <p:spPr>
          <a:xfrm>
            <a:off x="2000232" y="214290"/>
            <a:ext cx="7143768" cy="1588"/>
          </a:xfrm>
          <a:prstGeom prst="line">
            <a:avLst/>
          </a:prstGeom>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3071802" y="1928802"/>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smtClean="0"/>
              <a:t>上一页</a:t>
            </a:r>
            <a:endParaRPr lang="zh-CN" altLang="en-US" sz="1000" dirty="0"/>
          </a:p>
        </p:txBody>
      </p:sp>
      <p:sp>
        <p:nvSpPr>
          <p:cNvPr id="17" name="圆角矩形 16"/>
          <p:cNvSpPr/>
          <p:nvPr/>
        </p:nvSpPr>
        <p:spPr>
          <a:xfrm>
            <a:off x="4000496" y="1928802"/>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smtClean="0"/>
              <a:t>下一页</a:t>
            </a:r>
            <a:endParaRPr lang="zh-CN" altLang="en-US" sz="1000" dirty="0"/>
          </a:p>
        </p:txBody>
      </p:sp>
      <p:sp>
        <p:nvSpPr>
          <p:cNvPr id="21" name="TextBox 20"/>
          <p:cNvSpPr txBox="1"/>
          <p:nvPr/>
        </p:nvSpPr>
        <p:spPr>
          <a:xfrm>
            <a:off x="2071670" y="1214446"/>
            <a:ext cx="6643734" cy="553998"/>
          </a:xfrm>
          <a:prstGeom prst="rect">
            <a:avLst/>
          </a:prstGeom>
          <a:noFill/>
        </p:spPr>
        <p:txBody>
          <a:bodyPr wrap="square" rtlCol="0">
            <a:spAutoFit/>
          </a:bodyPr>
          <a:lstStyle/>
          <a:p>
            <a:pPr>
              <a:buFont typeface="Arial" pitchFamily="34" charset="0"/>
              <a:buChar char="•"/>
            </a:pPr>
            <a:r>
              <a:rPr lang="zh-CN" altLang="en-US" sz="1000" dirty="0" smtClean="0"/>
              <a:t>说明：采购在统计季度或者月度入库信息的时候只要根据发票状态选择入库单，筛选入库信息。因为就算入库，发票没有，或者发票没有到财务处确认，都没有入账，不入账就不能算作账面入库。实际上账目的入库时间要按照发票是否到了，不然发票没到，就不算入库。这里发票状态必须是已审批才能完整意义上的入库</a:t>
            </a:r>
            <a:endParaRPr lang="zh-CN" altLang="en-US" sz="1000" dirty="0"/>
          </a:p>
        </p:txBody>
      </p:sp>
      <p:sp>
        <p:nvSpPr>
          <p:cNvPr id="26" name="圆角矩形 25"/>
          <p:cNvSpPr/>
          <p:nvPr/>
        </p:nvSpPr>
        <p:spPr>
          <a:xfrm>
            <a:off x="5429256" y="928694"/>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smtClean="0"/>
              <a:t>清除</a:t>
            </a:r>
            <a:endParaRPr lang="zh-CN" altLang="en-US" sz="1000" dirty="0"/>
          </a:p>
        </p:txBody>
      </p:sp>
      <p:sp>
        <p:nvSpPr>
          <p:cNvPr id="30" name="圆角矩形 29"/>
          <p:cNvSpPr/>
          <p:nvPr/>
        </p:nvSpPr>
        <p:spPr>
          <a:xfrm>
            <a:off x="8072462" y="6357958"/>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smtClean="0"/>
              <a:t>递交入库</a:t>
            </a:r>
            <a:endParaRPr lang="zh-CN" altLang="en-US" sz="1000" dirty="0"/>
          </a:p>
        </p:txBody>
      </p:sp>
      <p:sp>
        <p:nvSpPr>
          <p:cNvPr id="31" name="圆角矩形 30"/>
          <p:cNvSpPr/>
          <p:nvPr/>
        </p:nvSpPr>
        <p:spPr>
          <a:xfrm>
            <a:off x="7072330" y="6357958"/>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smtClean="0"/>
              <a:t>打印</a:t>
            </a:r>
            <a:endParaRPr lang="zh-CN" altLang="en-US" sz="1000" dirty="0"/>
          </a:p>
        </p:txBody>
      </p:sp>
      <p:sp>
        <p:nvSpPr>
          <p:cNvPr id="32" name="圆角矩形 31"/>
          <p:cNvSpPr/>
          <p:nvPr/>
        </p:nvSpPr>
        <p:spPr>
          <a:xfrm>
            <a:off x="6072198" y="6357958"/>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smtClean="0"/>
              <a:t>导出</a:t>
            </a:r>
            <a:r>
              <a:rPr lang="en-US" altLang="zh-CN" sz="1000" dirty="0" smtClean="0"/>
              <a:t>Excel</a:t>
            </a:r>
            <a:endParaRPr lang="zh-CN" altLang="en-US" sz="1000" dirty="0"/>
          </a:p>
        </p:txBody>
      </p:sp>
      <p:sp>
        <p:nvSpPr>
          <p:cNvPr id="34" name="TextBox 33"/>
          <p:cNvSpPr txBox="1"/>
          <p:nvPr/>
        </p:nvSpPr>
        <p:spPr>
          <a:xfrm>
            <a:off x="2143108" y="2000240"/>
            <a:ext cx="954107" cy="276999"/>
          </a:xfrm>
          <a:prstGeom prst="rect">
            <a:avLst/>
          </a:prstGeom>
          <a:noFill/>
        </p:spPr>
        <p:txBody>
          <a:bodyPr wrap="none" rtlCol="0">
            <a:spAutoFit/>
          </a:bodyPr>
          <a:lstStyle/>
          <a:p>
            <a:r>
              <a:rPr lang="zh-CN" altLang="en-US" sz="1200" dirty="0" smtClean="0"/>
              <a:t>入库单盘整</a:t>
            </a:r>
            <a:endParaRPr lang="zh-CN" altLang="en-US" sz="1200" dirty="0"/>
          </a:p>
        </p:txBody>
      </p:sp>
      <p:graphicFrame>
        <p:nvGraphicFramePr>
          <p:cNvPr id="36" name="图示 35"/>
          <p:cNvGraphicFramePr/>
          <p:nvPr>
            <p:extLst>
              <p:ext uri="{D42A27DB-BD31-4B8C-83A1-F6EECF244321}">
                <p14:modId xmlns:p14="http://schemas.microsoft.com/office/powerpoint/2010/main" xmlns="" val="905406195"/>
              </p:ext>
            </p:extLst>
          </p:nvPr>
        </p:nvGraphicFramePr>
        <p:xfrm>
          <a:off x="2214546" y="285752"/>
          <a:ext cx="2976562" cy="571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7" name="表格 36"/>
          <p:cNvGraphicFramePr>
            <a:graphicFrameLocks noGrp="1"/>
          </p:cNvGraphicFramePr>
          <p:nvPr/>
        </p:nvGraphicFramePr>
        <p:xfrm>
          <a:off x="2428860" y="2285992"/>
          <a:ext cx="6580839" cy="1828800"/>
        </p:xfrm>
        <a:graphic>
          <a:graphicData uri="http://schemas.openxmlformats.org/drawingml/2006/table">
            <a:tbl>
              <a:tblPr/>
              <a:tblGrid>
                <a:gridCol w="247933"/>
                <a:gridCol w="762393"/>
                <a:gridCol w="460224"/>
                <a:gridCol w="254130"/>
                <a:gridCol w="285122"/>
                <a:gridCol w="237085"/>
                <a:gridCol w="303716"/>
                <a:gridCol w="235479"/>
                <a:gridCol w="445535"/>
                <a:gridCol w="287253"/>
                <a:gridCol w="334709"/>
                <a:gridCol w="303716"/>
                <a:gridCol w="334709"/>
                <a:gridCol w="241734"/>
                <a:gridCol w="334709"/>
                <a:gridCol w="378098"/>
                <a:gridCol w="378098"/>
                <a:gridCol w="378098"/>
                <a:gridCol w="378098"/>
              </a:tblGrid>
              <a:tr h="301627">
                <a:tc>
                  <a:txBody>
                    <a:bodyPr/>
                    <a:lstStyle/>
                    <a:p>
                      <a:pPr algn="ctr" fontAlgn="ctr"/>
                      <a:r>
                        <a:rPr lang="zh-CN" altLang="en-US" sz="1000" b="1" i="0" u="none" strike="noStrike" dirty="0">
                          <a:solidFill>
                            <a:srgbClr val="FFFFFF"/>
                          </a:solidFill>
                          <a:latin typeface="宋体"/>
                        </a:rPr>
                        <a:t>编号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zh-CN" altLang="en-US" sz="1000" b="1" i="0" u="none" strike="noStrike" dirty="0">
                          <a:solidFill>
                            <a:srgbClr val="FFFFFF"/>
                          </a:solidFill>
                          <a:latin typeface="宋体"/>
                        </a:rPr>
                        <a:t>品名</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en-US" sz="1000" b="1" i="0" u="none" strike="noStrike">
                          <a:solidFill>
                            <a:srgbClr val="FFFFFF"/>
                          </a:solidFill>
                          <a:latin typeface="宋体"/>
                        </a:rPr>
                        <a:t>CAS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zh-CN" altLang="en-US" sz="1000" b="1" i="0" u="none" strike="noStrike">
                          <a:solidFill>
                            <a:srgbClr val="FFFFFF"/>
                          </a:solidFill>
                          <a:latin typeface="宋体"/>
                        </a:rPr>
                        <a:t>数量</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zh-CN" altLang="en-US" sz="1000" b="1" i="0" u="none" strike="noStrike">
                          <a:solidFill>
                            <a:srgbClr val="FFFFFF"/>
                          </a:solidFill>
                          <a:latin typeface="宋体"/>
                        </a:rPr>
                        <a:t>包装</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zh-CN" altLang="en-US" sz="1000" b="1" i="0" u="none" strike="noStrike">
                          <a:solidFill>
                            <a:srgbClr val="FFFFFF"/>
                          </a:solidFill>
                          <a:latin typeface="宋体"/>
                        </a:rPr>
                        <a:t>品牌</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zh-CN" altLang="en-US" sz="1000" b="1" i="0" u="none" strike="noStrike">
                          <a:solidFill>
                            <a:srgbClr val="FFFFFF"/>
                          </a:solidFill>
                          <a:latin typeface="宋体"/>
                        </a:rPr>
                        <a:t>供应商</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zh-CN" altLang="en-US" sz="1000" b="1" i="0" u="none" strike="noStrike">
                          <a:solidFill>
                            <a:srgbClr val="FFFFFF"/>
                          </a:solidFill>
                          <a:latin typeface="宋体"/>
                        </a:rPr>
                        <a:t>产品类型</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zh-CN" altLang="en-US" sz="1000" b="1" i="0" u="none" strike="noStrike" dirty="0" smtClean="0">
                          <a:solidFill>
                            <a:srgbClr val="FFFFFF"/>
                          </a:solidFill>
                          <a:latin typeface="宋体"/>
                        </a:rPr>
                        <a:t>入库时间</a:t>
                      </a:r>
                      <a:endParaRPr lang="zh-CN" altLang="en-US" sz="1000" b="1" i="0" u="none" strike="noStrike" dirty="0">
                        <a:solidFill>
                          <a:srgbClr val="FFFFFF"/>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zh-CN" altLang="en-US" sz="1000" b="1" i="0" u="none" strike="noStrike">
                          <a:solidFill>
                            <a:srgbClr val="FFFFFF"/>
                          </a:solidFill>
                          <a:latin typeface="宋体"/>
                        </a:rPr>
                        <a:t>项目</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zh-CN" altLang="en-US" sz="1000" b="1" i="0" u="none" strike="noStrike">
                          <a:solidFill>
                            <a:srgbClr val="FFFFFF"/>
                          </a:solidFill>
                          <a:latin typeface="宋体"/>
                        </a:rPr>
                        <a:t>申请人</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zh-CN" altLang="en-US" sz="1000" b="1" i="0" u="none" strike="noStrike">
                          <a:solidFill>
                            <a:srgbClr val="FFFFFF"/>
                          </a:solidFill>
                          <a:latin typeface="宋体"/>
                        </a:rPr>
                        <a:t>部门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zh-CN" altLang="en-US" sz="1000" b="1" i="0" u="none" strike="noStrike">
                          <a:solidFill>
                            <a:srgbClr val="FFFFFF"/>
                          </a:solidFill>
                          <a:latin typeface="宋体"/>
                        </a:rPr>
                        <a:t>单位</a:t>
                      </a:r>
                      <a:r>
                        <a:rPr lang="en-US" altLang="zh-CN" sz="1000" b="1" i="0" u="none" strike="noStrike">
                          <a:solidFill>
                            <a:srgbClr val="FFFFFF"/>
                          </a:solidFill>
                          <a:latin typeface="宋体"/>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zh-CN" altLang="en-US" sz="1000" b="1" i="0" u="none" strike="noStrike">
                          <a:solidFill>
                            <a:srgbClr val="FFFFFF"/>
                          </a:solidFill>
                          <a:latin typeface="宋体"/>
                        </a:rPr>
                        <a:t>备注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zh-CN" altLang="en-US" sz="1000" b="1" i="0" u="none" strike="noStrike" dirty="0" smtClean="0">
                          <a:solidFill>
                            <a:srgbClr val="FF0000"/>
                          </a:solidFill>
                          <a:latin typeface="宋体"/>
                        </a:rPr>
                        <a:t>发票状态</a:t>
                      </a:r>
                      <a:endParaRPr lang="zh-CN" altLang="en-US" sz="1000" b="1" i="0" u="none" strike="noStrike" dirty="0">
                        <a:solidFill>
                          <a:srgbClr val="FF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zh-CN" altLang="en-US" sz="1000" b="1" i="0" u="none" strike="noStrike" dirty="0" smtClean="0">
                          <a:solidFill>
                            <a:srgbClr val="FF0000"/>
                          </a:solidFill>
                          <a:latin typeface="宋体"/>
                        </a:rPr>
                        <a:t>发票金额</a:t>
                      </a:r>
                      <a:endParaRPr lang="zh-CN" altLang="en-US" sz="1000" b="1" i="0" u="none" strike="noStrike" dirty="0">
                        <a:solidFill>
                          <a:srgbClr val="FF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zh-CN" altLang="en-US" sz="1000" b="1" i="0" u="none" strike="noStrike" dirty="0" smtClean="0">
                          <a:solidFill>
                            <a:srgbClr val="FF0000"/>
                          </a:solidFill>
                          <a:latin typeface="宋体"/>
                        </a:rPr>
                        <a:t>发票编号</a:t>
                      </a:r>
                      <a:endParaRPr lang="zh-CN" altLang="en-US" sz="1000" b="1" i="0" u="none" strike="noStrike" dirty="0">
                        <a:solidFill>
                          <a:srgbClr val="FF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zh-CN" altLang="en-US" sz="1000" b="1" i="0" u="none" strike="noStrike" dirty="0" smtClean="0">
                          <a:solidFill>
                            <a:srgbClr val="FF0000"/>
                          </a:solidFill>
                          <a:latin typeface="宋体"/>
                        </a:rPr>
                        <a:t>仓库库存位置</a:t>
                      </a:r>
                      <a:endParaRPr lang="zh-CN" altLang="en-US" sz="1000" b="1" i="0" u="none" strike="noStrike" dirty="0">
                        <a:solidFill>
                          <a:srgbClr val="FF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endParaRPr lang="zh-CN" altLang="en-US" sz="1000" b="1" i="0" u="none" strike="noStrike" dirty="0">
                        <a:solidFill>
                          <a:srgbClr val="FF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r>
              <a:tr h="603254">
                <a:tc>
                  <a:txBody>
                    <a:bodyPr/>
                    <a:lstStyle/>
                    <a:p>
                      <a:pPr algn="ctr" fontAlgn="ctr"/>
                      <a:r>
                        <a:rPr lang="zh-CN" altLang="en-US" sz="1000" b="0" i="0" u="none" strike="noStrike">
                          <a:solidFill>
                            <a:srgbClr val="000000"/>
                          </a:solidFill>
                          <a:latin typeface="宋体"/>
                        </a:rPr>
                        <a:t>流水号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000" b="0" i="0" u="none" strike="noStrike">
                          <a:solidFill>
                            <a:srgbClr val="000000"/>
                          </a:solidFill>
                          <a:latin typeface="宋体"/>
                        </a:rPr>
                        <a:t>methyl benzo[b]thiophene-2-carboxylate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zh-CN" altLang="en-US" sz="1000" b="0" i="0" u="none" strike="noStrike">
                          <a:solidFill>
                            <a:srgbClr val="000000"/>
                          </a:solidFill>
                          <a:latin typeface="宋体"/>
                        </a:rPr>
                        <a:t> </a:t>
                      </a:r>
                      <a:r>
                        <a:rPr lang="en-US" altLang="zh-CN" sz="1000" b="0" i="0" u="none" strike="noStrike">
                          <a:solidFill>
                            <a:srgbClr val="000000"/>
                          </a:solidFill>
                          <a:latin typeface="宋体"/>
                        </a:rPr>
                        <a:t>22913-24-2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altLang="zh-CN" sz="1000" b="0" i="0" u="none" strike="noStrike">
                          <a:solidFill>
                            <a:srgbClr val="000000"/>
                          </a:solidFill>
                          <a:latin typeface="宋体"/>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000" b="0" i="0" u="none" strike="noStrike">
                          <a:solidFill>
                            <a:srgbClr val="000000"/>
                          </a:solidFill>
                          <a:latin typeface="宋体"/>
                        </a:rPr>
                        <a:t>5g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zh-CN" altLang="en-US" sz="1000" b="0" i="0" u="none" strike="noStrike">
                          <a:solidFill>
                            <a:srgbClr val="000000"/>
                          </a:solidFill>
                          <a:latin typeface="宋体"/>
                        </a:rPr>
                        <a:t>品牌</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000" b="0" i="0" u="none" strike="noStrike">
                          <a:solidFill>
                            <a:srgbClr val="000000"/>
                          </a:solidFill>
                          <a:latin typeface="宋体"/>
                        </a:rPr>
                        <a:t>Alfa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zh-CN" altLang="en-US" sz="1000" b="0" i="0" u="none" strike="noStrike">
                          <a:solidFill>
                            <a:srgbClr val="000000"/>
                          </a:solidFill>
                          <a:latin typeface="宋体"/>
                        </a:rPr>
                        <a:t>化学试剂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endParaRPr lang="en-US" altLang="zh-CN" sz="10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000" b="0" i="0" u="none" strike="noStrike">
                          <a:solidFill>
                            <a:srgbClr val="000000"/>
                          </a:solidFill>
                          <a:latin typeface="宋体"/>
                        </a:rPr>
                        <a:t>J&amp;J</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000" b="0" i="0" u="none" strike="noStrike">
                          <a:solidFill>
                            <a:srgbClr val="000000"/>
                          </a:solidFill>
                          <a:latin typeface="宋体"/>
                        </a:rPr>
                        <a:t>shy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altLang="zh-CN" sz="1000" b="0" i="0" u="none" strike="noStrike">
                          <a:solidFill>
                            <a:srgbClr val="000000"/>
                          </a:solidFill>
                          <a:latin typeface="宋体"/>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000" b="0" i="0" u="none" strike="noStrike">
                          <a:solidFill>
                            <a:srgbClr val="000000"/>
                          </a:solidFill>
                          <a:latin typeface="宋体"/>
                        </a:rPr>
                        <a:t>CP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zh-CN" altLang="en-US" sz="1000" b="0" i="0" u="none" strike="noStrike">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zh-CN" altLang="en-US" sz="1000" b="0" i="0" u="none" strike="noStrike" dirty="0" smtClean="0">
                          <a:solidFill>
                            <a:srgbClr val="FF0000"/>
                          </a:solidFill>
                          <a:latin typeface="宋体"/>
                        </a:rPr>
                        <a:t>已审批</a:t>
                      </a:r>
                      <a:endParaRPr lang="zh-CN" altLang="en-US" sz="1000" b="0" i="0" u="none" strike="noStrike" dirty="0">
                        <a:solidFill>
                          <a:srgbClr val="FF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altLang="zh-CN" sz="1000" b="0" i="0" u="none" strike="noStrike" dirty="0" smtClean="0">
                          <a:solidFill>
                            <a:srgbClr val="FF0000"/>
                          </a:solidFill>
                          <a:latin typeface="宋体"/>
                        </a:rPr>
                        <a:t>520</a:t>
                      </a:r>
                      <a:endParaRPr lang="zh-CN" altLang="en-US" sz="1000" b="0" i="0" u="none" strike="noStrike" dirty="0">
                        <a:solidFill>
                          <a:srgbClr val="FF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altLang="zh-CN" sz="1000" b="0" i="0" u="none" strike="noStrike" dirty="0" smtClean="0">
                          <a:solidFill>
                            <a:srgbClr val="FF0000"/>
                          </a:solidFill>
                          <a:latin typeface="宋体"/>
                        </a:rPr>
                        <a:t>561661611654</a:t>
                      </a:r>
                      <a:endParaRPr lang="zh-CN" altLang="en-US" sz="1000" b="0" i="0" u="none" strike="noStrike" dirty="0">
                        <a:solidFill>
                          <a:srgbClr val="FF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zh-CN" altLang="en-US" sz="1000" b="0" i="0" u="none" strike="noStrike" dirty="0" smtClean="0">
                          <a:solidFill>
                            <a:srgbClr val="FF0000"/>
                          </a:solidFill>
                          <a:latin typeface="宋体"/>
                        </a:rPr>
                        <a:t>仓库</a:t>
                      </a:r>
                      <a:r>
                        <a:rPr lang="en-US" altLang="zh-CN" sz="1000" b="0" i="0" u="none" strike="noStrike" dirty="0" smtClean="0">
                          <a:solidFill>
                            <a:srgbClr val="FF0000"/>
                          </a:solidFill>
                          <a:latin typeface="宋体"/>
                        </a:rPr>
                        <a:t>A-</a:t>
                      </a:r>
                      <a:r>
                        <a:rPr lang="zh-CN" altLang="en-US" sz="1000" b="0" i="0" u="none" strike="noStrike" dirty="0" smtClean="0">
                          <a:solidFill>
                            <a:srgbClr val="FF0000"/>
                          </a:solidFill>
                          <a:latin typeface="宋体"/>
                        </a:rPr>
                        <a:t>货架</a:t>
                      </a:r>
                      <a:r>
                        <a:rPr lang="en-US" altLang="zh-CN" sz="1000" b="0" i="0" u="none" strike="noStrike" dirty="0" smtClean="0">
                          <a:solidFill>
                            <a:srgbClr val="FF0000"/>
                          </a:solidFill>
                          <a:latin typeface="宋体"/>
                        </a:rPr>
                        <a:t>E1C</a:t>
                      </a:r>
                      <a:r>
                        <a:rPr lang="zh-CN" altLang="en-US" sz="1000" b="0" i="0" u="none" strike="noStrike" dirty="0">
                          <a:solidFill>
                            <a:srgbClr val="FF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zh-CN" altLang="en-US" sz="1000" b="1" i="0" u="none" strike="noStrike" dirty="0" smtClean="0">
                          <a:solidFill>
                            <a:schemeClr val="tx2">
                              <a:lumMod val="60000"/>
                              <a:lumOff val="40000"/>
                            </a:schemeClr>
                          </a:solidFill>
                          <a:latin typeface="宋体"/>
                        </a:rPr>
                        <a:t>修改</a:t>
                      </a:r>
                      <a:endParaRPr lang="zh-CN" altLang="en-US" sz="1000" b="1" i="0" u="none" strike="noStrike" dirty="0">
                        <a:solidFill>
                          <a:schemeClr val="tx2">
                            <a:lumMod val="60000"/>
                            <a:lumOff val="40000"/>
                          </a:schemeClr>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452441">
                <a:tc>
                  <a:txBody>
                    <a:bodyPr/>
                    <a:lstStyle/>
                    <a:p>
                      <a:pPr algn="ctr" fontAlgn="ctr"/>
                      <a:r>
                        <a:rPr lang="zh-CN" altLang="en-US" sz="1000" b="0" i="0" u="none" strike="noStrike">
                          <a:solidFill>
                            <a:srgbClr val="000000"/>
                          </a:solidFill>
                          <a:latin typeface="宋体"/>
                        </a:rPr>
                        <a:t>流水号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latin typeface="宋体"/>
                        </a:rPr>
                        <a:t>1H-indole-3-carboxylic acid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a:solidFill>
                            <a:srgbClr val="000000"/>
                          </a:solidFill>
                          <a:latin typeface="宋体"/>
                        </a:rPr>
                        <a:t>771-50-6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a:solidFill>
                            <a:srgbClr val="000000"/>
                          </a:solidFill>
                          <a:latin typeface="宋体"/>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宋体"/>
                        </a:rPr>
                        <a:t>1kg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dirty="0">
                          <a:solidFill>
                            <a:srgbClr val="000000"/>
                          </a:solidFill>
                          <a:latin typeface="宋体"/>
                        </a:rPr>
                        <a:t>品牌</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err="1">
                          <a:solidFill>
                            <a:srgbClr val="000000"/>
                          </a:solidFill>
                          <a:latin typeface="宋体"/>
                        </a:rPr>
                        <a:t>Acros</a:t>
                      </a:r>
                      <a:endParaRPr lang="en-US" sz="10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dirty="0">
                          <a:solidFill>
                            <a:srgbClr val="000000"/>
                          </a:solidFill>
                          <a:latin typeface="宋体"/>
                        </a:rPr>
                        <a:t>化学试剂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altLang="zh-CN" sz="10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宋体"/>
                        </a:rPr>
                        <a:t>J&amp;J</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宋体"/>
                        </a:rPr>
                        <a:t>shy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宋体"/>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latin typeface="宋体"/>
                        </a:rPr>
                        <a:t>CP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dirty="0">
                          <a:solidFill>
                            <a:srgbClr val="00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dirty="0" smtClean="0">
                          <a:solidFill>
                            <a:srgbClr val="FF0000"/>
                          </a:solidFill>
                          <a:latin typeface="宋体"/>
                        </a:rPr>
                        <a:t>已审批</a:t>
                      </a:r>
                      <a:endParaRPr lang="zh-CN" altLang="en-US" sz="1000" b="0" i="0" u="none" strike="noStrike" dirty="0">
                        <a:solidFill>
                          <a:srgbClr val="FF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altLang="en-US" sz="1000" b="0" i="0" u="none" strike="noStrike" dirty="0">
                        <a:solidFill>
                          <a:srgbClr val="FF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altLang="en-US" sz="1000" b="0" i="0" u="none" strike="noStrike" dirty="0">
                        <a:solidFill>
                          <a:srgbClr val="FF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dirty="0" smtClean="0">
                          <a:solidFill>
                            <a:srgbClr val="FF0000"/>
                          </a:solidFill>
                          <a:latin typeface="宋体"/>
                        </a:rPr>
                        <a:t>仓库</a:t>
                      </a:r>
                      <a:r>
                        <a:rPr lang="en-US" altLang="zh-CN" sz="1000" b="0" i="0" u="none" strike="noStrike" dirty="0" smtClean="0">
                          <a:solidFill>
                            <a:srgbClr val="FF0000"/>
                          </a:solidFill>
                          <a:latin typeface="宋体"/>
                        </a:rPr>
                        <a:t>B-</a:t>
                      </a:r>
                      <a:r>
                        <a:rPr lang="zh-CN" altLang="en-US" sz="1000" b="0" i="0" u="none" strike="noStrike" dirty="0" smtClean="0">
                          <a:solidFill>
                            <a:srgbClr val="FF0000"/>
                          </a:solidFill>
                          <a:latin typeface="宋体"/>
                        </a:rPr>
                        <a:t>货架</a:t>
                      </a:r>
                      <a:r>
                        <a:rPr lang="en-US" altLang="zh-CN" sz="1000" b="0" i="0" u="none" strike="noStrike" dirty="0" smtClean="0">
                          <a:solidFill>
                            <a:srgbClr val="FF0000"/>
                          </a:solidFill>
                          <a:latin typeface="宋体"/>
                        </a:rPr>
                        <a:t>J2B</a:t>
                      </a:r>
                      <a:r>
                        <a:rPr lang="zh-CN" altLang="en-US" sz="1000" b="0" i="0" u="none" strike="noStrike" dirty="0">
                          <a:solidFill>
                            <a:srgbClr val="FF0000"/>
                          </a:solidFill>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1" i="0" u="none" strike="noStrike" dirty="0" smtClean="0">
                          <a:solidFill>
                            <a:schemeClr val="tx2">
                              <a:lumMod val="60000"/>
                              <a:lumOff val="40000"/>
                            </a:schemeClr>
                          </a:solidFill>
                          <a:latin typeface="宋体"/>
                        </a:rPr>
                        <a:t>修改</a:t>
                      </a:r>
                      <a:endParaRPr lang="zh-CN" altLang="en-US" sz="1000" b="1" i="0" u="none" strike="noStrike" dirty="0">
                        <a:solidFill>
                          <a:schemeClr val="tx2">
                            <a:lumMod val="60000"/>
                            <a:lumOff val="40000"/>
                          </a:schemeClr>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cxnSp>
        <p:nvCxnSpPr>
          <p:cNvPr id="40" name="直接连接符 39"/>
          <p:cNvCxnSpPr/>
          <p:nvPr/>
        </p:nvCxnSpPr>
        <p:spPr>
          <a:xfrm flipV="1">
            <a:off x="2000232" y="4572008"/>
            <a:ext cx="7143768" cy="7143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43" name="表格 42"/>
          <p:cNvGraphicFramePr>
            <a:graphicFrameLocks noGrp="1"/>
          </p:cNvGraphicFramePr>
          <p:nvPr/>
        </p:nvGraphicFramePr>
        <p:xfrm>
          <a:off x="3428992" y="4786322"/>
          <a:ext cx="5583888" cy="1097280"/>
        </p:xfrm>
        <a:graphic>
          <a:graphicData uri="http://schemas.openxmlformats.org/drawingml/2006/table">
            <a:tbl>
              <a:tblPr firstRow="1" bandRow="1">
                <a:tableStyleId>{9D7B26C5-4107-4FEC-AEDC-1716B250A1EF}</a:tableStyleId>
              </a:tblPr>
              <a:tblGrid>
                <a:gridCol w="2166953"/>
                <a:gridCol w="2808605"/>
                <a:gridCol w="608330"/>
              </a:tblGrid>
              <a:tr h="269139">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统计说明部分：八月份或者第三季度</a:t>
                      </a:r>
                      <a:endParaRPr lang="zh-CN" altLang="en-US" sz="1200" dirty="0"/>
                    </a:p>
                  </a:txBody>
                  <a:tcPr/>
                </a:tc>
                <a:tc hMerge="1">
                  <a:txBody>
                    <a:bodyPr/>
                    <a:lstStyle/>
                    <a:p>
                      <a:endParaRPr lang="zh-CN" altLang="en-US" dirty="0"/>
                    </a:p>
                  </a:txBody>
                  <a:tcPr/>
                </a:tc>
                <a:tc>
                  <a:txBody>
                    <a:bodyPr/>
                    <a:lstStyle/>
                    <a:p>
                      <a:endParaRPr lang="zh-CN" altLang="en-US" sz="1200" dirty="0"/>
                    </a:p>
                  </a:txBody>
                  <a:tcPr/>
                </a:tc>
              </a:tr>
              <a:tr h="272877">
                <a:tc>
                  <a:txBody>
                    <a:bodyPr/>
                    <a:lstStyle/>
                    <a:p>
                      <a:r>
                        <a:rPr lang="zh-CN" altLang="en-US" sz="1200" dirty="0" smtClean="0"/>
                        <a:t>共计</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入库物品</a:t>
                      </a:r>
                      <a:endParaRPr lang="zh-CN" altLang="en-US" sz="1200" dirty="0"/>
                    </a:p>
                  </a:txBody>
                  <a:tcPr/>
                </a:tc>
                <a:tc>
                  <a:txBody>
                    <a:bodyPr/>
                    <a:lstStyle/>
                    <a:p>
                      <a:r>
                        <a:rPr lang="en-US" altLang="zh-CN" sz="1200" dirty="0" smtClean="0"/>
                        <a:t>XXX</a:t>
                      </a:r>
                      <a:r>
                        <a:rPr lang="zh-CN" altLang="en-US" sz="1200" dirty="0" smtClean="0"/>
                        <a:t>个</a:t>
                      </a:r>
                      <a:endParaRPr lang="zh-CN" altLang="en-US" sz="1200" dirty="0"/>
                    </a:p>
                  </a:txBody>
                  <a:tcPr/>
                </a:tc>
              </a:tr>
              <a:tr h="272877">
                <a:tc>
                  <a:txBody>
                    <a:bodyPr/>
                    <a:lstStyle/>
                    <a:p>
                      <a:endParaRPr lang="zh-CN" altLang="en-US" sz="1200"/>
                    </a:p>
                  </a:txBody>
                  <a:tcPr/>
                </a:tc>
                <a:tc>
                  <a:txBody>
                    <a:bodyPr/>
                    <a:lstStyle/>
                    <a:p>
                      <a:r>
                        <a:rPr lang="zh-CN" altLang="en-US" sz="1200" dirty="0" smtClean="0"/>
                        <a:t>种类</a:t>
                      </a:r>
                      <a:endParaRPr lang="zh-CN" altLang="en-US" sz="1200" dirty="0"/>
                    </a:p>
                  </a:txBody>
                  <a:tcPr/>
                </a:tc>
                <a:tc>
                  <a:txBody>
                    <a:bodyPr/>
                    <a:lstStyle/>
                    <a:p>
                      <a:r>
                        <a:rPr lang="en-US" altLang="zh-CN" sz="1200" dirty="0" smtClean="0"/>
                        <a:t>XXX</a:t>
                      </a:r>
                      <a:r>
                        <a:rPr lang="zh-CN" altLang="en-US" sz="1200" dirty="0" smtClean="0"/>
                        <a:t>种</a:t>
                      </a:r>
                      <a:endParaRPr lang="zh-CN" altLang="en-US" sz="1200" dirty="0"/>
                    </a:p>
                  </a:txBody>
                  <a:tcPr/>
                </a:tc>
              </a:tr>
              <a:tr h="177172">
                <a:tc>
                  <a:txBody>
                    <a:bodyPr/>
                    <a:lstStyle/>
                    <a:p>
                      <a:endParaRPr lang="zh-CN" altLang="en-US" sz="1200" dirty="0"/>
                    </a:p>
                  </a:txBody>
                  <a:tcPr/>
                </a:tc>
                <a:tc>
                  <a:txBody>
                    <a:bodyPr/>
                    <a:lstStyle/>
                    <a:p>
                      <a:r>
                        <a:rPr lang="zh-CN" altLang="en-US" sz="1200" dirty="0" smtClean="0"/>
                        <a:t>入库（发票已审批）金额（元）</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YYY</a:t>
                      </a:r>
                      <a:endParaRPr lang="zh-CN" altLang="en-US" sz="1200" dirty="0"/>
                    </a:p>
                  </a:txBody>
                  <a:tcPr/>
                </a:tc>
              </a:tr>
            </a:tbl>
          </a:graphicData>
        </a:graphic>
      </p:graphicFrame>
      <p:sp>
        <p:nvSpPr>
          <p:cNvPr id="44" name="TextBox 43"/>
          <p:cNvSpPr txBox="1"/>
          <p:nvPr/>
        </p:nvSpPr>
        <p:spPr>
          <a:xfrm>
            <a:off x="2214546" y="5929330"/>
            <a:ext cx="6643734" cy="246221"/>
          </a:xfrm>
          <a:prstGeom prst="rect">
            <a:avLst/>
          </a:prstGeom>
          <a:noFill/>
        </p:spPr>
        <p:txBody>
          <a:bodyPr wrap="square" rtlCol="0">
            <a:spAutoFit/>
          </a:bodyPr>
          <a:lstStyle/>
          <a:p>
            <a:pPr>
              <a:buFont typeface="Arial" pitchFamily="34" charset="0"/>
              <a:buChar char="•"/>
            </a:pPr>
            <a:r>
              <a:rPr lang="zh-CN" altLang="en-US" sz="1000" dirty="0" smtClean="0"/>
              <a:t>说明：点击修改可以重新输入发票状态“收到”“未收到”“已审批”，发票金额，发票编号，库存位置。</a:t>
            </a:r>
            <a:endParaRPr lang="zh-CN" altLang="en-US" sz="1000" dirty="0"/>
          </a:p>
        </p:txBody>
      </p:sp>
      <p:sp>
        <p:nvSpPr>
          <p:cNvPr id="45" name="圆角矩形 44"/>
          <p:cNvSpPr/>
          <p:nvPr/>
        </p:nvSpPr>
        <p:spPr>
          <a:xfrm>
            <a:off x="5000628" y="6357958"/>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smtClean="0"/>
              <a:t>清除</a:t>
            </a:r>
            <a:endParaRPr lang="zh-CN" altLang="en-US" sz="1000" dirty="0"/>
          </a:p>
        </p:txBody>
      </p:sp>
      <p:sp>
        <p:nvSpPr>
          <p:cNvPr id="46" name="圆角矩形 45"/>
          <p:cNvSpPr/>
          <p:nvPr/>
        </p:nvSpPr>
        <p:spPr>
          <a:xfrm>
            <a:off x="7429520" y="928694"/>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smtClean="0"/>
              <a:t>全部记录</a:t>
            </a:r>
            <a:endParaRPr lang="zh-CN" altLang="en-US" sz="1000" dirty="0"/>
          </a:p>
        </p:txBody>
      </p:sp>
      <p:sp>
        <p:nvSpPr>
          <p:cNvPr id="47" name="TextBox 46"/>
          <p:cNvSpPr txBox="1"/>
          <p:nvPr/>
        </p:nvSpPr>
        <p:spPr>
          <a:xfrm>
            <a:off x="4929190" y="1928802"/>
            <a:ext cx="1973617" cy="246221"/>
          </a:xfrm>
          <a:prstGeom prst="rect">
            <a:avLst/>
          </a:prstGeom>
          <a:noFill/>
        </p:spPr>
        <p:txBody>
          <a:bodyPr wrap="none" rtlCol="0">
            <a:spAutoFit/>
          </a:bodyPr>
          <a:lstStyle/>
          <a:p>
            <a:r>
              <a:rPr lang="zh-CN" altLang="en-US" sz="1000" dirty="0" smtClean="0"/>
              <a:t>每页</a:t>
            </a:r>
            <a:r>
              <a:rPr lang="en-US" altLang="zh-CN" sz="1000" dirty="0" smtClean="0"/>
              <a:t>10</a:t>
            </a:r>
            <a:r>
              <a:rPr lang="zh-CN" altLang="en-US" sz="1000" dirty="0" smtClean="0"/>
              <a:t>条，共</a:t>
            </a:r>
            <a:r>
              <a:rPr lang="en-US" altLang="zh-CN" sz="1000" dirty="0" smtClean="0"/>
              <a:t>2</a:t>
            </a:r>
            <a:r>
              <a:rPr lang="zh-CN" altLang="en-US" sz="1000" dirty="0" smtClean="0"/>
              <a:t>条，第</a:t>
            </a:r>
            <a:r>
              <a:rPr lang="en-US" altLang="zh-CN" sz="1000" dirty="0" smtClean="0"/>
              <a:t>1</a:t>
            </a:r>
            <a:r>
              <a:rPr lang="zh-CN" altLang="en-US" sz="1000" dirty="0" smtClean="0"/>
              <a:t>页</a:t>
            </a:r>
            <a:r>
              <a:rPr lang="en-US" altLang="zh-CN" sz="1000" dirty="0" smtClean="0"/>
              <a:t>/</a:t>
            </a:r>
            <a:r>
              <a:rPr lang="zh-CN" altLang="en-US" sz="1000" dirty="0" smtClean="0"/>
              <a:t>共</a:t>
            </a:r>
            <a:r>
              <a:rPr lang="en-US" altLang="zh-CN" sz="1000" dirty="0" smtClean="0"/>
              <a:t>1</a:t>
            </a:r>
            <a:r>
              <a:rPr lang="zh-CN" altLang="en-US" sz="1000" dirty="0" smtClean="0"/>
              <a:t>页</a:t>
            </a:r>
            <a:endParaRPr lang="zh-CN" altLang="en-US" sz="1000" dirty="0"/>
          </a:p>
        </p:txBody>
      </p:sp>
      <p:sp>
        <p:nvSpPr>
          <p:cNvPr id="48" name="圆角矩形 47"/>
          <p:cNvSpPr/>
          <p:nvPr/>
        </p:nvSpPr>
        <p:spPr>
          <a:xfrm>
            <a:off x="2143108" y="3071810"/>
            <a:ext cx="214314" cy="21431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9" name="圆角矩形 48"/>
          <p:cNvSpPr/>
          <p:nvPr/>
        </p:nvSpPr>
        <p:spPr>
          <a:xfrm>
            <a:off x="2143108" y="3714752"/>
            <a:ext cx="214314" cy="21431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0" name="矩形 49"/>
          <p:cNvSpPr/>
          <p:nvPr/>
        </p:nvSpPr>
        <p:spPr>
          <a:xfrm>
            <a:off x="2071670" y="3000372"/>
            <a:ext cx="300082" cy="369332"/>
          </a:xfrm>
          <a:prstGeom prst="rect">
            <a:avLst/>
          </a:prstGeom>
        </p:spPr>
        <p:txBody>
          <a:bodyPr wrap="square">
            <a:spAutoFit/>
          </a:bodyPr>
          <a:lstStyle/>
          <a:p>
            <a:r>
              <a:rPr lang="zh-CN" altLang="en-US" dirty="0" smtClean="0"/>
              <a:t>√</a:t>
            </a:r>
            <a:endParaRPr lang="zh-CN" altLang="en-US" dirty="0"/>
          </a:p>
        </p:txBody>
      </p:sp>
      <p:graphicFrame>
        <p:nvGraphicFramePr>
          <p:cNvPr id="51" name="图示 50"/>
          <p:cNvGraphicFramePr/>
          <p:nvPr>
            <p:extLst>
              <p:ext uri="{D42A27DB-BD31-4B8C-83A1-F6EECF244321}">
                <p14:modId xmlns:p14="http://schemas.microsoft.com/office/powerpoint/2010/main" xmlns="" val="905406195"/>
              </p:ext>
            </p:extLst>
          </p:nvPr>
        </p:nvGraphicFramePr>
        <p:xfrm>
          <a:off x="5429256" y="285752"/>
          <a:ext cx="2976562" cy="57150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7624" y="548680"/>
            <a:ext cx="6336704" cy="5909310"/>
          </a:xfrm>
          <a:prstGeom prst="rect">
            <a:avLst/>
          </a:prstGeom>
          <a:noFill/>
        </p:spPr>
        <p:txBody>
          <a:bodyPr wrap="square" rtlCol="0">
            <a:spAutoFit/>
          </a:bodyPr>
          <a:lstStyle/>
          <a:p>
            <a:r>
              <a:rPr lang="en-US" altLang="zh-CN" dirty="0" smtClean="0"/>
              <a:t>1</a:t>
            </a:r>
            <a:r>
              <a:rPr lang="zh-CN" altLang="en-US" dirty="0" smtClean="0"/>
              <a:t>）对管理网站用户我没有经验，不知道页面怎么画</a:t>
            </a:r>
            <a:endParaRPr lang="en-US" altLang="zh-CN" dirty="0" smtClean="0"/>
          </a:p>
          <a:p>
            <a:r>
              <a:rPr lang="zh-CN" altLang="en-US" dirty="0"/>
              <a:t>需要做到的</a:t>
            </a:r>
            <a:r>
              <a:rPr lang="zh-CN" altLang="en-US" dirty="0" smtClean="0"/>
              <a:t>就是针对</a:t>
            </a:r>
            <a:endParaRPr lang="en-US" altLang="zh-CN" dirty="0" smtClean="0"/>
          </a:p>
          <a:p>
            <a:r>
              <a:rPr lang="zh-CN" altLang="en-US" dirty="0" smtClean="0"/>
              <a:t>每个客户公司</a:t>
            </a:r>
            <a:endParaRPr lang="en-US" altLang="zh-CN" dirty="0" smtClean="0"/>
          </a:p>
          <a:p>
            <a:r>
              <a:rPr lang="zh-CN" altLang="en-US" dirty="0"/>
              <a:t>三</a:t>
            </a:r>
            <a:r>
              <a:rPr lang="zh-CN" altLang="en-US" dirty="0" smtClean="0"/>
              <a:t>个不同阶层（申购，审批，采购）</a:t>
            </a:r>
            <a:endParaRPr lang="en-US" altLang="zh-CN" dirty="0" smtClean="0"/>
          </a:p>
          <a:p>
            <a:r>
              <a:rPr lang="zh-CN" altLang="en-US" dirty="0" smtClean="0"/>
              <a:t>设置三中账户有不同的功能和权限。</a:t>
            </a:r>
            <a:endParaRPr lang="en-US" altLang="zh-CN" dirty="0" smtClean="0"/>
          </a:p>
          <a:p>
            <a:endParaRPr lang="en-US" altLang="zh-CN" dirty="0"/>
          </a:p>
          <a:p>
            <a:r>
              <a:rPr lang="zh-CN" altLang="en-US" dirty="0" smtClean="0"/>
              <a:t>每个客户公司</a:t>
            </a:r>
            <a:endParaRPr lang="en-US" altLang="zh-CN" dirty="0" smtClean="0"/>
          </a:p>
          <a:p>
            <a:r>
              <a:rPr lang="zh-CN" altLang="en-US" dirty="0" smtClean="0"/>
              <a:t>因为评级不同，试剂的折扣不一样，每家供应商的折扣力度也不一样。</a:t>
            </a:r>
            <a:endParaRPr lang="en-US" altLang="zh-CN" dirty="0" smtClean="0"/>
          </a:p>
          <a:p>
            <a:r>
              <a:rPr lang="zh-CN" altLang="en-US" dirty="0" smtClean="0"/>
              <a:t>每个客户预计大概有</a:t>
            </a:r>
            <a:r>
              <a:rPr lang="en-US" altLang="zh-CN" dirty="0" smtClean="0"/>
              <a:t>20~40</a:t>
            </a:r>
            <a:r>
              <a:rPr lang="zh-CN" altLang="en-US" dirty="0" smtClean="0"/>
              <a:t>个供应商，针对试剂和耗材折扣不一样。</a:t>
            </a:r>
            <a:endParaRPr lang="en-US" altLang="zh-CN" dirty="0" smtClean="0"/>
          </a:p>
          <a:p>
            <a:endParaRPr lang="en-US" altLang="zh-CN" dirty="0"/>
          </a:p>
          <a:p>
            <a:r>
              <a:rPr lang="en-US" altLang="zh-CN" dirty="0" smtClean="0"/>
              <a:t>2</a:t>
            </a:r>
            <a:r>
              <a:rPr lang="zh-CN" altLang="en-US" dirty="0"/>
              <a:t>）订单管理，查看历史申购记录，审批记录，采购记录等要</a:t>
            </a:r>
            <a:r>
              <a:rPr lang="zh-CN" altLang="en-US" dirty="0" smtClean="0"/>
              <a:t>随着审批</a:t>
            </a:r>
            <a:r>
              <a:rPr lang="zh-CN" altLang="en-US" dirty="0"/>
              <a:t>，签收同步更新</a:t>
            </a:r>
            <a:r>
              <a:rPr lang="zh-CN" altLang="en-US" dirty="0" smtClean="0"/>
              <a:t>的</a:t>
            </a:r>
            <a:endParaRPr lang="en-US" altLang="zh-CN" dirty="0" smtClean="0"/>
          </a:p>
          <a:p>
            <a:endParaRPr lang="en-US" altLang="zh-CN" dirty="0" smtClean="0"/>
          </a:p>
          <a:p>
            <a:r>
              <a:rPr lang="en-US" altLang="zh-CN" dirty="0" smtClean="0"/>
              <a:t>3</a:t>
            </a:r>
            <a:r>
              <a:rPr lang="zh-CN" altLang="en-US" dirty="0" smtClean="0"/>
              <a:t>） 对于一些公司比较小，申购人员和采购人员就是一个人。可以做一个改变，原来的采购账户在审批完成后自动生成采购订单邮件。</a:t>
            </a:r>
            <a:endParaRPr lang="en-US" altLang="zh-CN" dirty="0" smtClean="0"/>
          </a:p>
          <a:p>
            <a:endParaRPr lang="en-US" altLang="zh-CN" dirty="0" smtClean="0"/>
          </a:p>
          <a:p>
            <a:r>
              <a:rPr lang="en-US" altLang="zh-CN" dirty="0" smtClean="0"/>
              <a:t>4</a:t>
            </a:r>
            <a:r>
              <a:rPr lang="zh-CN" altLang="en-US" dirty="0" smtClean="0"/>
              <a:t>）对于供应商的提供的试剂目录信息需要核对。</a:t>
            </a:r>
            <a:endParaRPr lang="zh-CN" altLang="en-US" dirty="0"/>
          </a:p>
          <a:p>
            <a:endParaRPr lang="zh-CN" altLang="en-US" dirty="0"/>
          </a:p>
        </p:txBody>
      </p:sp>
      <p:sp>
        <p:nvSpPr>
          <p:cNvPr id="3" name="矩形 2"/>
          <p:cNvSpPr/>
          <p:nvPr/>
        </p:nvSpPr>
        <p:spPr>
          <a:xfrm>
            <a:off x="179512" y="122858"/>
            <a:ext cx="1210589" cy="400110"/>
          </a:xfrm>
          <a:prstGeom prst="rect">
            <a:avLst/>
          </a:prstGeom>
          <a:noFill/>
        </p:spPr>
        <p:txBody>
          <a:bodyPr wrap="none" lIns="91440" tIns="45720" rIns="91440" bIns="45720">
            <a:spAutoFit/>
          </a:bodyPr>
          <a:lstStyle/>
          <a:p>
            <a:pPr algn="ctr"/>
            <a:r>
              <a:rPr lang="zh-CN" altLang="en-US" sz="2000"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需求说明</a:t>
            </a:r>
            <a:endParaRPr lang="zh-CN" altLang="en-US" sz="2000"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xmlns="" val="2477328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rot="5400000">
            <a:off x="-1427974" y="3428206"/>
            <a:ext cx="6858000" cy="158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8" name="表格 7"/>
          <p:cNvGraphicFramePr>
            <a:graphicFrameLocks noGrp="1"/>
          </p:cNvGraphicFramePr>
          <p:nvPr>
            <p:extLst>
              <p:ext uri="{D42A27DB-BD31-4B8C-83A1-F6EECF244321}">
                <p14:modId xmlns:p14="http://schemas.microsoft.com/office/powerpoint/2010/main" xmlns="" val="2493141899"/>
              </p:ext>
            </p:extLst>
          </p:nvPr>
        </p:nvGraphicFramePr>
        <p:xfrm>
          <a:off x="142844" y="357166"/>
          <a:ext cx="1762116" cy="1402080"/>
        </p:xfrm>
        <a:graphic>
          <a:graphicData uri="http://schemas.openxmlformats.org/drawingml/2006/table">
            <a:tbl>
              <a:tblPr firstRow="1" bandRow="1">
                <a:tableStyleId>{5C22544A-7EE6-4342-B048-85BDC9FD1C3A}</a:tableStyleId>
              </a:tblPr>
              <a:tblGrid>
                <a:gridCol w="1762116"/>
              </a:tblGrid>
              <a:tr h="212383">
                <a:tc>
                  <a:txBody>
                    <a:bodyPr/>
                    <a:lstStyle/>
                    <a:p>
                      <a:r>
                        <a:rPr lang="zh-CN" altLang="en-US" sz="1400" dirty="0" smtClean="0"/>
                        <a:t>用户管理</a:t>
                      </a:r>
                      <a:endParaRPr lang="zh-CN" altLang="en-US" sz="1400" dirty="0"/>
                    </a:p>
                  </a:txBody>
                  <a:tcPr/>
                </a:tc>
              </a:tr>
              <a:tr h="191145">
                <a:tc>
                  <a:txBody>
                    <a:bodyPr/>
                    <a:lstStyle/>
                    <a:p>
                      <a:pPr algn="r"/>
                      <a:r>
                        <a:rPr lang="zh-CN" altLang="en-US" sz="1200" dirty="0" smtClean="0"/>
                        <a:t>添加公司用户</a:t>
                      </a:r>
                      <a:endParaRPr lang="zh-CN" altLang="en-US" sz="1200" dirty="0"/>
                    </a:p>
                  </a:txBody>
                  <a:tcPr/>
                </a:tc>
              </a:tr>
              <a:tr h="191145">
                <a:tc>
                  <a:txBody>
                    <a:bodyPr/>
                    <a:lstStyle/>
                    <a:p>
                      <a:pPr algn="r"/>
                      <a:r>
                        <a:rPr lang="zh-CN" altLang="en-US" sz="1200" dirty="0" smtClean="0"/>
                        <a:t>设置用户权限</a:t>
                      </a:r>
                      <a:endParaRPr lang="zh-CN" altLang="en-US" sz="1200" dirty="0"/>
                    </a:p>
                  </a:txBody>
                  <a:tcPr/>
                </a:tc>
              </a:tr>
              <a:tr h="191145">
                <a:tc>
                  <a:txBody>
                    <a:bodyPr/>
                    <a:lstStyle/>
                    <a:p>
                      <a:pPr algn="r"/>
                      <a:r>
                        <a:rPr lang="zh-CN" altLang="en-US" sz="1200" dirty="0" smtClean="0"/>
                        <a:t>设置折扣</a:t>
                      </a:r>
                      <a:endParaRPr lang="zh-CN" altLang="en-US" sz="1200" dirty="0"/>
                    </a:p>
                  </a:txBody>
                  <a:tcPr/>
                </a:tc>
              </a:tr>
              <a:tr h="191145">
                <a:tc>
                  <a:txBody>
                    <a:bodyPr/>
                    <a:lstStyle/>
                    <a:p>
                      <a:pPr algn="r"/>
                      <a:r>
                        <a:rPr lang="zh-CN" altLang="en-US" sz="1200" dirty="0" smtClean="0"/>
                        <a:t>用户信息管理</a:t>
                      </a:r>
                      <a:endParaRPr lang="zh-CN" altLang="en-US" sz="1200" dirty="0"/>
                    </a:p>
                  </a:txBody>
                  <a:tcPr/>
                </a:tc>
              </a:tr>
            </a:tbl>
          </a:graphicData>
        </a:graphic>
      </p:graphicFrame>
      <p:cxnSp>
        <p:nvCxnSpPr>
          <p:cNvPr id="29" name="直接连接符 28"/>
          <p:cNvCxnSpPr/>
          <p:nvPr/>
        </p:nvCxnSpPr>
        <p:spPr>
          <a:xfrm flipV="1">
            <a:off x="1996784" y="871260"/>
            <a:ext cx="7143768" cy="71438"/>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001821" y="260648"/>
            <a:ext cx="6336704" cy="369332"/>
          </a:xfrm>
          <a:prstGeom prst="rect">
            <a:avLst/>
          </a:prstGeom>
          <a:noFill/>
        </p:spPr>
        <p:txBody>
          <a:bodyPr wrap="square" rtlCol="0">
            <a:spAutoFit/>
          </a:bodyPr>
          <a:lstStyle/>
          <a:p>
            <a:r>
              <a:rPr lang="en-US" altLang="zh-CN" dirty="0" smtClean="0"/>
              <a:t>1</a:t>
            </a:r>
            <a:r>
              <a:rPr lang="zh-CN" altLang="en-US" dirty="0" smtClean="0"/>
              <a:t>）用户管理</a:t>
            </a:r>
            <a:r>
              <a:rPr lang="en-US" altLang="zh-CN" dirty="0" smtClean="0"/>
              <a:t>-</a:t>
            </a:r>
            <a:r>
              <a:rPr lang="zh-CN" altLang="en-US" dirty="0" smtClean="0"/>
              <a:t>添加公司用户 （平台管理内部信息）</a:t>
            </a:r>
            <a:endParaRPr lang="zh-CN" altLang="en-US" dirty="0"/>
          </a:p>
        </p:txBody>
      </p:sp>
      <p:sp>
        <p:nvSpPr>
          <p:cNvPr id="26" name="圆角矩形 25"/>
          <p:cNvSpPr/>
          <p:nvPr/>
        </p:nvSpPr>
        <p:spPr>
          <a:xfrm>
            <a:off x="6804248" y="997179"/>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a:t>取消</a:t>
            </a:r>
          </a:p>
        </p:txBody>
      </p:sp>
      <p:sp>
        <p:nvSpPr>
          <p:cNvPr id="30" name="圆角矩形 29"/>
          <p:cNvSpPr/>
          <p:nvPr/>
        </p:nvSpPr>
        <p:spPr>
          <a:xfrm>
            <a:off x="7805520" y="997179"/>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smtClean="0"/>
              <a:t>保存</a:t>
            </a:r>
            <a:endParaRPr lang="zh-CN" altLang="en-US" sz="1000" dirty="0"/>
          </a:p>
        </p:txBody>
      </p:sp>
      <p:graphicFrame>
        <p:nvGraphicFramePr>
          <p:cNvPr id="33" name="表格 32"/>
          <p:cNvGraphicFramePr>
            <a:graphicFrameLocks noGrp="1"/>
          </p:cNvGraphicFramePr>
          <p:nvPr>
            <p:extLst>
              <p:ext uri="{D42A27DB-BD31-4B8C-83A1-F6EECF244321}">
                <p14:modId xmlns:p14="http://schemas.microsoft.com/office/powerpoint/2010/main" xmlns="" val="1406010306"/>
              </p:ext>
            </p:extLst>
          </p:nvPr>
        </p:nvGraphicFramePr>
        <p:xfrm>
          <a:off x="107504" y="1844824"/>
          <a:ext cx="1762116" cy="361691"/>
        </p:xfrm>
        <a:graphic>
          <a:graphicData uri="http://schemas.openxmlformats.org/drawingml/2006/table">
            <a:tbl>
              <a:tblPr firstRow="1" bandRow="1">
                <a:tableStyleId>{5C22544A-7EE6-4342-B048-85BDC9FD1C3A}</a:tableStyleId>
              </a:tblPr>
              <a:tblGrid>
                <a:gridCol w="1762116"/>
              </a:tblGrid>
              <a:tr h="361691">
                <a:tc>
                  <a:txBody>
                    <a:bodyPr/>
                    <a:lstStyle/>
                    <a:p>
                      <a:r>
                        <a:rPr lang="zh-CN" altLang="en-US" sz="1400" dirty="0" smtClean="0"/>
                        <a:t>系统管理</a:t>
                      </a:r>
                      <a:endParaRPr lang="zh-CN" altLang="en-US" sz="1400" dirty="0"/>
                    </a:p>
                  </a:txBody>
                  <a:tcPr/>
                </a:tc>
              </a:tr>
            </a:tbl>
          </a:graphicData>
        </a:graphic>
      </p:graphicFrame>
      <p:sp>
        <p:nvSpPr>
          <p:cNvPr id="24" name="圆角矩形 23"/>
          <p:cNvSpPr/>
          <p:nvPr/>
        </p:nvSpPr>
        <p:spPr>
          <a:xfrm>
            <a:off x="5796136" y="997179"/>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a:t>查询</a:t>
            </a:r>
          </a:p>
        </p:txBody>
      </p:sp>
      <p:cxnSp>
        <p:nvCxnSpPr>
          <p:cNvPr id="4" name="直接箭头连接符 3"/>
          <p:cNvCxnSpPr/>
          <p:nvPr/>
        </p:nvCxnSpPr>
        <p:spPr>
          <a:xfrm flipV="1">
            <a:off x="1967786" y="466475"/>
            <a:ext cx="1884134" cy="327009"/>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9" name="表格 8"/>
          <p:cNvGraphicFramePr>
            <a:graphicFrameLocks noGrp="1"/>
          </p:cNvGraphicFramePr>
          <p:nvPr>
            <p:extLst>
              <p:ext uri="{D42A27DB-BD31-4B8C-83A1-F6EECF244321}">
                <p14:modId xmlns:p14="http://schemas.microsoft.com/office/powerpoint/2010/main" xmlns="" val="433464786"/>
              </p:ext>
            </p:extLst>
          </p:nvPr>
        </p:nvGraphicFramePr>
        <p:xfrm>
          <a:off x="2411760" y="1945640"/>
          <a:ext cx="6311265" cy="3576320"/>
        </p:xfrm>
        <a:graphic>
          <a:graphicData uri="http://schemas.openxmlformats.org/drawingml/2006/table">
            <a:tbl>
              <a:tblPr firstRow="1" bandRow="1">
                <a:tableStyleId>{5C22544A-7EE6-4342-B048-85BDC9FD1C3A}</a:tableStyleId>
              </a:tblPr>
              <a:tblGrid>
                <a:gridCol w="738269"/>
                <a:gridCol w="755267"/>
                <a:gridCol w="679910"/>
                <a:gridCol w="738269"/>
                <a:gridCol w="679910"/>
                <a:gridCol w="679910"/>
                <a:gridCol w="679910"/>
                <a:gridCol w="679910"/>
                <a:gridCol w="679910"/>
              </a:tblGrid>
              <a:tr h="370840">
                <a:tc>
                  <a:txBody>
                    <a:bodyPr/>
                    <a:lstStyle/>
                    <a:p>
                      <a:r>
                        <a:rPr lang="zh-CN" altLang="en-US" sz="1200" dirty="0" smtClean="0"/>
                        <a:t>公司名称</a:t>
                      </a:r>
                      <a:endParaRPr lang="zh-CN" altLang="en-US" sz="1200" dirty="0"/>
                    </a:p>
                  </a:txBody>
                  <a:tcPr/>
                </a:tc>
                <a:tc>
                  <a:txBody>
                    <a:bodyPr/>
                    <a:lstStyle/>
                    <a:p>
                      <a:r>
                        <a:rPr lang="zh-CN" altLang="en-US" sz="1200" dirty="0" smtClean="0"/>
                        <a:t>账户</a:t>
                      </a:r>
                      <a:endParaRPr lang="zh-CN" altLang="en-US" sz="1200" dirty="0"/>
                    </a:p>
                  </a:txBody>
                  <a:tcPr/>
                </a:tc>
                <a:tc>
                  <a:txBody>
                    <a:bodyPr/>
                    <a:lstStyle/>
                    <a:p>
                      <a:r>
                        <a:rPr lang="zh-CN" altLang="en-US" sz="1200" dirty="0" smtClean="0"/>
                        <a:t>用户名</a:t>
                      </a:r>
                      <a:endParaRPr lang="zh-CN" altLang="en-US" sz="1200" dirty="0"/>
                    </a:p>
                  </a:txBody>
                  <a:tcPr/>
                </a:tc>
                <a:tc>
                  <a:txBody>
                    <a:bodyPr/>
                    <a:lstStyle/>
                    <a:p>
                      <a:r>
                        <a:rPr lang="zh-CN" altLang="en-US" sz="1200" dirty="0" smtClean="0"/>
                        <a:t>初始密码</a:t>
                      </a:r>
                      <a:endParaRPr lang="zh-CN" altLang="en-US" sz="1200" dirty="0"/>
                    </a:p>
                  </a:txBody>
                  <a:tcPr/>
                </a:tc>
                <a:tc>
                  <a:txBody>
                    <a:bodyPr/>
                    <a:lstStyle/>
                    <a:p>
                      <a:r>
                        <a:rPr lang="zh-CN" altLang="en-US" sz="1200" dirty="0" smtClean="0"/>
                        <a:t>姓名</a:t>
                      </a:r>
                      <a:endParaRPr lang="zh-CN" altLang="en-US" sz="1200" dirty="0"/>
                    </a:p>
                  </a:txBody>
                  <a:tcPr/>
                </a:tc>
                <a:tc>
                  <a:txBody>
                    <a:bodyPr/>
                    <a:lstStyle/>
                    <a:p>
                      <a:r>
                        <a:rPr lang="zh-CN" altLang="en-US" sz="1200" dirty="0" smtClean="0"/>
                        <a:t>电话</a:t>
                      </a:r>
                      <a:endParaRPr lang="zh-CN" altLang="en-US" sz="1200" dirty="0"/>
                    </a:p>
                  </a:txBody>
                  <a:tcPr/>
                </a:tc>
                <a:tc>
                  <a:txBody>
                    <a:bodyPr/>
                    <a:lstStyle/>
                    <a:p>
                      <a:r>
                        <a:rPr lang="zh-CN" altLang="en-US" sz="1200" dirty="0" smtClean="0"/>
                        <a:t>邮箱</a:t>
                      </a:r>
                      <a:endParaRPr lang="zh-CN" altLang="en-US" sz="1200" dirty="0"/>
                    </a:p>
                  </a:txBody>
                  <a:tcPr/>
                </a:tc>
                <a:tc>
                  <a:txBody>
                    <a:bodyPr/>
                    <a:lstStyle/>
                    <a:p>
                      <a:r>
                        <a:rPr lang="zh-CN" altLang="en-US" sz="1200" dirty="0" smtClean="0"/>
                        <a:t>地址</a:t>
                      </a:r>
                      <a:endParaRPr lang="zh-CN" altLang="en-US" sz="1200" dirty="0"/>
                    </a:p>
                  </a:txBody>
                  <a:tcPr/>
                </a:tc>
                <a:tc>
                  <a:txBody>
                    <a:bodyPr/>
                    <a:lstStyle/>
                    <a:p>
                      <a:r>
                        <a:rPr lang="zh-CN" altLang="en-US" sz="1200" dirty="0" smtClean="0"/>
                        <a:t>权限</a:t>
                      </a:r>
                      <a:endParaRPr lang="zh-CN" altLang="en-US" sz="1200" dirty="0"/>
                    </a:p>
                  </a:txBody>
                  <a:tcPr/>
                </a:tc>
              </a:tr>
              <a:tr h="370840">
                <a:tc>
                  <a:txBody>
                    <a:bodyPr/>
                    <a:lstStyle/>
                    <a:p>
                      <a:r>
                        <a:rPr lang="en-US" altLang="zh-CN" sz="1000" dirty="0" err="1" smtClean="0"/>
                        <a:t>shp</a:t>
                      </a:r>
                      <a:endParaRPr lang="zh-CN" altLang="en-US" sz="1000" dirty="0"/>
                    </a:p>
                  </a:txBody>
                  <a:tcPr/>
                </a:tc>
                <a:tc>
                  <a:txBody>
                    <a:bodyPr/>
                    <a:lstStyle/>
                    <a:p>
                      <a:r>
                        <a:rPr lang="zh-CN" altLang="en-US" sz="1000" dirty="0" smtClean="0"/>
                        <a:t>申购人账户</a:t>
                      </a:r>
                      <a:endParaRPr lang="zh-CN" altLang="en-US" sz="1000" dirty="0"/>
                    </a:p>
                  </a:txBody>
                  <a:tcPr/>
                </a:tc>
                <a:tc>
                  <a:txBody>
                    <a:bodyPr/>
                    <a:lstStyle/>
                    <a:p>
                      <a:r>
                        <a:rPr lang="en-US" altLang="zh-CN" sz="1000" dirty="0" smtClean="0"/>
                        <a:t>sh111</a:t>
                      </a:r>
                      <a:endParaRPr lang="zh-CN" altLang="en-US" sz="1000" dirty="0"/>
                    </a:p>
                  </a:txBody>
                  <a:tcPr/>
                </a:tc>
                <a:tc>
                  <a:txBody>
                    <a:bodyPr/>
                    <a:lstStyle/>
                    <a:p>
                      <a:r>
                        <a:rPr lang="en-US" altLang="zh-CN" sz="1000" dirty="0" smtClean="0"/>
                        <a:t>111</a:t>
                      </a:r>
                      <a:endParaRPr lang="zh-CN" altLang="en-US" sz="1000" dirty="0"/>
                    </a:p>
                  </a:txBody>
                  <a:tcPr/>
                </a:tc>
                <a:tc>
                  <a:txBody>
                    <a:bodyPr/>
                    <a:lstStyle/>
                    <a:p>
                      <a:r>
                        <a:rPr lang="en-US" altLang="zh-CN" sz="1000" dirty="0" smtClean="0"/>
                        <a:t>shy</a:t>
                      </a:r>
                      <a:endParaRPr lang="zh-CN" altLang="en-US" sz="1000" dirty="0"/>
                    </a:p>
                  </a:txBody>
                  <a:tcPr/>
                </a:tc>
                <a:tc>
                  <a:txBody>
                    <a:bodyPr/>
                    <a:lstStyle/>
                    <a:p>
                      <a:r>
                        <a:rPr lang="en-US" altLang="zh-CN" sz="1000" dirty="0" smtClean="0"/>
                        <a:t>13561354</a:t>
                      </a:r>
                      <a:endParaRPr lang="zh-CN" altLang="en-US" sz="1000" dirty="0"/>
                    </a:p>
                  </a:txBody>
                  <a:tcPr/>
                </a:tc>
                <a:tc>
                  <a:txBody>
                    <a:bodyPr/>
                    <a:lstStyle/>
                    <a:p>
                      <a:endParaRPr lang="zh-CN" altLang="en-US" sz="1000" dirty="0"/>
                    </a:p>
                  </a:txBody>
                  <a:tcPr/>
                </a:tc>
                <a:tc>
                  <a:txBody>
                    <a:bodyPr/>
                    <a:lstStyle/>
                    <a:p>
                      <a:endParaRPr lang="zh-CN" altLang="en-US" sz="1000" dirty="0"/>
                    </a:p>
                  </a:txBody>
                  <a:tcPr/>
                </a:tc>
                <a:tc>
                  <a:txBody>
                    <a:bodyPr/>
                    <a:lstStyle/>
                    <a:p>
                      <a:endParaRPr lang="zh-CN" altLang="en-US" sz="1000" dirty="0"/>
                    </a:p>
                  </a:txBody>
                  <a:tcPr/>
                </a:tc>
              </a:tr>
              <a:tr h="370840">
                <a:tc>
                  <a:txBody>
                    <a:bodyPr/>
                    <a:lstStyle/>
                    <a:p>
                      <a:r>
                        <a:rPr lang="en-US" altLang="zh-CN" sz="1000" kern="1200" dirty="0" err="1" smtClean="0">
                          <a:solidFill>
                            <a:schemeClr val="dk1"/>
                          </a:solidFill>
                          <a:latin typeface="+mn-lt"/>
                          <a:ea typeface="+mn-ea"/>
                          <a:cs typeface="+mn-cs"/>
                        </a:rPr>
                        <a:t>shp</a:t>
                      </a:r>
                      <a:endParaRPr lang="zh-CN" altLang="en-US" sz="1000" kern="1200" dirty="0">
                        <a:solidFill>
                          <a:schemeClr val="dk1"/>
                        </a:solidFill>
                        <a:latin typeface="+mn-lt"/>
                        <a:ea typeface="+mn-ea"/>
                        <a:cs typeface="+mn-cs"/>
                      </a:endParaRPr>
                    </a:p>
                  </a:txBody>
                  <a:tcPr/>
                </a:tc>
                <a:tc>
                  <a:txBody>
                    <a:bodyPr/>
                    <a:lstStyle/>
                    <a:p>
                      <a:r>
                        <a:rPr lang="zh-CN" altLang="en-US" sz="1000" kern="1200" dirty="0" smtClean="0">
                          <a:solidFill>
                            <a:schemeClr val="dk1"/>
                          </a:solidFill>
                          <a:latin typeface="+mn-lt"/>
                          <a:ea typeface="+mn-ea"/>
                          <a:cs typeface="+mn-cs"/>
                        </a:rPr>
                        <a:t>申购人账户</a:t>
                      </a:r>
                      <a:endParaRPr lang="zh-CN" altLang="en-US" sz="1000" kern="1200" dirty="0">
                        <a:solidFill>
                          <a:schemeClr val="dk1"/>
                        </a:solidFill>
                        <a:latin typeface="+mn-lt"/>
                        <a:ea typeface="+mn-ea"/>
                        <a:cs typeface="+mn-cs"/>
                      </a:endParaRPr>
                    </a:p>
                  </a:txBody>
                  <a:tcPr/>
                </a:tc>
                <a:tc>
                  <a:txBody>
                    <a:bodyPr/>
                    <a:lstStyle/>
                    <a:p>
                      <a:endParaRPr lang="zh-CN" altLang="en-US" sz="1000" kern="1200" dirty="0">
                        <a:solidFill>
                          <a:schemeClr val="dk1"/>
                        </a:solidFill>
                        <a:latin typeface="+mn-lt"/>
                        <a:ea typeface="+mn-ea"/>
                        <a:cs typeface="+mn-cs"/>
                      </a:endParaRPr>
                    </a:p>
                  </a:txBody>
                  <a:tcPr/>
                </a:tc>
                <a:tc>
                  <a:txBody>
                    <a:bodyPr/>
                    <a:lstStyle/>
                    <a:p>
                      <a:endParaRPr lang="zh-CN" altLang="en-US" sz="1000" kern="1200" dirty="0">
                        <a:solidFill>
                          <a:schemeClr val="dk1"/>
                        </a:solidFill>
                        <a:latin typeface="+mn-lt"/>
                        <a:ea typeface="+mn-ea"/>
                        <a:cs typeface="+mn-cs"/>
                      </a:endParaRPr>
                    </a:p>
                  </a:txBody>
                  <a:tcPr/>
                </a:tc>
                <a:tc>
                  <a:txBody>
                    <a:bodyPr/>
                    <a:lstStyle/>
                    <a:p>
                      <a:endParaRPr lang="zh-CN" altLang="en-US" sz="1000" kern="1200">
                        <a:solidFill>
                          <a:schemeClr val="dk1"/>
                        </a:solidFill>
                        <a:latin typeface="+mn-lt"/>
                        <a:ea typeface="+mn-ea"/>
                        <a:cs typeface="+mn-cs"/>
                      </a:endParaRPr>
                    </a:p>
                  </a:txBody>
                  <a:tcPr/>
                </a:tc>
                <a:tc>
                  <a:txBody>
                    <a:bodyPr/>
                    <a:lstStyle/>
                    <a:p>
                      <a:endParaRPr lang="zh-CN" altLang="en-US" sz="1000" kern="1200">
                        <a:solidFill>
                          <a:schemeClr val="dk1"/>
                        </a:solidFill>
                        <a:latin typeface="+mn-lt"/>
                        <a:ea typeface="+mn-ea"/>
                        <a:cs typeface="+mn-cs"/>
                      </a:endParaRPr>
                    </a:p>
                  </a:txBody>
                  <a:tcPr/>
                </a:tc>
                <a:tc>
                  <a:txBody>
                    <a:bodyPr/>
                    <a:lstStyle/>
                    <a:p>
                      <a:endParaRPr lang="zh-CN" altLang="en-US" sz="1000" kern="1200">
                        <a:solidFill>
                          <a:schemeClr val="dk1"/>
                        </a:solidFill>
                        <a:latin typeface="+mn-lt"/>
                        <a:ea typeface="+mn-ea"/>
                        <a:cs typeface="+mn-cs"/>
                      </a:endParaRPr>
                    </a:p>
                  </a:txBody>
                  <a:tcPr/>
                </a:tc>
                <a:tc>
                  <a:txBody>
                    <a:bodyPr/>
                    <a:lstStyle/>
                    <a:p>
                      <a:endParaRPr lang="zh-CN" altLang="en-US" sz="1000" kern="1200" dirty="0">
                        <a:solidFill>
                          <a:schemeClr val="dk1"/>
                        </a:solidFill>
                        <a:latin typeface="+mn-lt"/>
                        <a:ea typeface="+mn-ea"/>
                        <a:cs typeface="+mn-cs"/>
                      </a:endParaRPr>
                    </a:p>
                  </a:txBody>
                  <a:tcPr/>
                </a:tc>
                <a:tc>
                  <a:txBody>
                    <a:bodyPr/>
                    <a:lstStyle/>
                    <a:p>
                      <a:endParaRPr lang="zh-CN" altLang="en-US" sz="1000" kern="1200" dirty="0">
                        <a:solidFill>
                          <a:schemeClr val="dk1"/>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dirty="0" err="1" smtClean="0"/>
                        <a:t>shp</a:t>
                      </a:r>
                      <a:endParaRPr lang="zh-CN" altLang="en-US" sz="1000" dirty="0" smtClean="0"/>
                    </a:p>
                    <a:p>
                      <a:endParaRPr lang="zh-CN" altLang="en-US" sz="1000" kern="1200" dirty="0">
                        <a:solidFill>
                          <a:schemeClr val="dk1"/>
                        </a:solidFill>
                        <a:latin typeface="+mn-lt"/>
                        <a:ea typeface="+mn-ea"/>
                        <a:cs typeface="+mn-cs"/>
                      </a:endParaRPr>
                    </a:p>
                  </a:txBody>
                  <a:tcPr/>
                </a:tc>
                <a:tc>
                  <a:txBody>
                    <a:bodyPr/>
                    <a:lstStyle/>
                    <a:p>
                      <a:r>
                        <a:rPr lang="zh-CN" altLang="en-US" sz="1000" kern="1200" dirty="0" smtClean="0">
                          <a:solidFill>
                            <a:schemeClr val="dk1"/>
                          </a:solidFill>
                          <a:latin typeface="+mn-lt"/>
                          <a:ea typeface="+mn-ea"/>
                          <a:cs typeface="+mn-cs"/>
                        </a:rPr>
                        <a:t>一级审批人账户</a:t>
                      </a:r>
                      <a:endParaRPr lang="zh-CN" altLang="en-US" sz="1000" kern="1200" dirty="0">
                        <a:solidFill>
                          <a:schemeClr val="dk1"/>
                        </a:solidFill>
                        <a:latin typeface="+mn-lt"/>
                        <a:ea typeface="+mn-ea"/>
                        <a:cs typeface="+mn-cs"/>
                      </a:endParaRPr>
                    </a:p>
                  </a:txBody>
                  <a:tcPr/>
                </a:tc>
                <a:tc>
                  <a:txBody>
                    <a:bodyPr/>
                    <a:lstStyle/>
                    <a:p>
                      <a:endParaRPr lang="zh-CN" altLang="en-US" sz="1000" kern="1200" dirty="0">
                        <a:solidFill>
                          <a:schemeClr val="dk1"/>
                        </a:solidFill>
                        <a:latin typeface="+mn-lt"/>
                        <a:ea typeface="+mn-ea"/>
                        <a:cs typeface="+mn-cs"/>
                      </a:endParaRPr>
                    </a:p>
                  </a:txBody>
                  <a:tcPr/>
                </a:tc>
                <a:tc>
                  <a:txBody>
                    <a:bodyPr/>
                    <a:lstStyle/>
                    <a:p>
                      <a:endParaRPr lang="zh-CN" altLang="en-US" sz="1000" kern="1200" dirty="0">
                        <a:solidFill>
                          <a:schemeClr val="dk1"/>
                        </a:solidFill>
                        <a:latin typeface="+mn-lt"/>
                        <a:ea typeface="+mn-ea"/>
                        <a:cs typeface="+mn-cs"/>
                      </a:endParaRPr>
                    </a:p>
                  </a:txBody>
                  <a:tcPr/>
                </a:tc>
                <a:tc>
                  <a:txBody>
                    <a:bodyPr/>
                    <a:lstStyle/>
                    <a:p>
                      <a:endParaRPr lang="zh-CN" altLang="en-US" sz="1000" kern="1200">
                        <a:solidFill>
                          <a:schemeClr val="dk1"/>
                        </a:solidFill>
                        <a:latin typeface="+mn-lt"/>
                        <a:ea typeface="+mn-ea"/>
                        <a:cs typeface="+mn-cs"/>
                      </a:endParaRPr>
                    </a:p>
                  </a:txBody>
                  <a:tcPr/>
                </a:tc>
                <a:tc>
                  <a:txBody>
                    <a:bodyPr/>
                    <a:lstStyle/>
                    <a:p>
                      <a:endParaRPr lang="zh-CN" altLang="en-US" sz="1000" kern="1200">
                        <a:solidFill>
                          <a:schemeClr val="dk1"/>
                        </a:solidFill>
                        <a:latin typeface="+mn-lt"/>
                        <a:ea typeface="+mn-ea"/>
                        <a:cs typeface="+mn-cs"/>
                      </a:endParaRPr>
                    </a:p>
                  </a:txBody>
                  <a:tcPr/>
                </a:tc>
                <a:tc>
                  <a:txBody>
                    <a:bodyPr/>
                    <a:lstStyle/>
                    <a:p>
                      <a:endParaRPr lang="zh-CN" altLang="en-US" sz="1000" kern="1200">
                        <a:solidFill>
                          <a:schemeClr val="dk1"/>
                        </a:solidFill>
                        <a:latin typeface="+mn-lt"/>
                        <a:ea typeface="+mn-ea"/>
                        <a:cs typeface="+mn-cs"/>
                      </a:endParaRPr>
                    </a:p>
                  </a:txBody>
                  <a:tcPr/>
                </a:tc>
                <a:tc>
                  <a:txBody>
                    <a:bodyPr/>
                    <a:lstStyle/>
                    <a:p>
                      <a:endParaRPr lang="zh-CN" altLang="en-US" sz="1000" kern="1200">
                        <a:solidFill>
                          <a:schemeClr val="dk1"/>
                        </a:solidFill>
                        <a:latin typeface="+mn-lt"/>
                        <a:ea typeface="+mn-ea"/>
                        <a:cs typeface="+mn-cs"/>
                      </a:endParaRPr>
                    </a:p>
                  </a:txBody>
                  <a:tcPr/>
                </a:tc>
                <a:tc>
                  <a:txBody>
                    <a:bodyPr/>
                    <a:lstStyle/>
                    <a:p>
                      <a:endParaRPr lang="zh-CN" altLang="en-US" sz="1000" kern="1200">
                        <a:solidFill>
                          <a:schemeClr val="dk1"/>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dirty="0" err="1" smtClean="0"/>
                        <a:t>shp</a:t>
                      </a:r>
                      <a:endParaRPr lang="zh-CN" altLang="en-US" sz="1000" dirty="0" smtClean="0"/>
                    </a:p>
                    <a:p>
                      <a:endParaRPr lang="zh-CN" altLang="en-US" sz="10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dk1"/>
                          </a:solidFill>
                          <a:latin typeface="+mn-lt"/>
                          <a:ea typeface="+mn-ea"/>
                          <a:cs typeface="+mn-cs"/>
                        </a:rPr>
                        <a:t>二级审批人账户</a:t>
                      </a:r>
                    </a:p>
                  </a:txBody>
                  <a:tcPr/>
                </a:tc>
                <a:tc>
                  <a:txBody>
                    <a:bodyPr/>
                    <a:lstStyle/>
                    <a:p>
                      <a:endParaRPr lang="zh-CN" altLang="en-US" sz="1000" kern="1200">
                        <a:solidFill>
                          <a:schemeClr val="dk1"/>
                        </a:solidFill>
                        <a:latin typeface="+mn-lt"/>
                        <a:ea typeface="+mn-ea"/>
                        <a:cs typeface="+mn-cs"/>
                      </a:endParaRPr>
                    </a:p>
                  </a:txBody>
                  <a:tcPr/>
                </a:tc>
                <a:tc>
                  <a:txBody>
                    <a:bodyPr/>
                    <a:lstStyle/>
                    <a:p>
                      <a:endParaRPr lang="zh-CN" altLang="en-US" sz="1000" kern="1200" dirty="0">
                        <a:solidFill>
                          <a:schemeClr val="dk1"/>
                        </a:solidFill>
                        <a:latin typeface="+mn-lt"/>
                        <a:ea typeface="+mn-ea"/>
                        <a:cs typeface="+mn-cs"/>
                      </a:endParaRPr>
                    </a:p>
                  </a:txBody>
                  <a:tcPr/>
                </a:tc>
                <a:tc>
                  <a:txBody>
                    <a:bodyPr/>
                    <a:lstStyle/>
                    <a:p>
                      <a:endParaRPr lang="zh-CN" altLang="en-US" sz="1000" kern="1200" dirty="0">
                        <a:solidFill>
                          <a:schemeClr val="dk1"/>
                        </a:solidFill>
                        <a:latin typeface="+mn-lt"/>
                        <a:ea typeface="+mn-ea"/>
                        <a:cs typeface="+mn-cs"/>
                      </a:endParaRPr>
                    </a:p>
                  </a:txBody>
                  <a:tcPr/>
                </a:tc>
                <a:tc>
                  <a:txBody>
                    <a:bodyPr/>
                    <a:lstStyle/>
                    <a:p>
                      <a:endParaRPr lang="zh-CN" altLang="en-US" sz="1000" kern="1200" dirty="0">
                        <a:solidFill>
                          <a:schemeClr val="dk1"/>
                        </a:solidFill>
                        <a:latin typeface="+mn-lt"/>
                        <a:ea typeface="+mn-ea"/>
                        <a:cs typeface="+mn-cs"/>
                      </a:endParaRPr>
                    </a:p>
                  </a:txBody>
                  <a:tcPr/>
                </a:tc>
                <a:tc>
                  <a:txBody>
                    <a:bodyPr/>
                    <a:lstStyle/>
                    <a:p>
                      <a:endParaRPr lang="zh-CN" altLang="en-US" sz="1000" kern="1200">
                        <a:solidFill>
                          <a:schemeClr val="dk1"/>
                        </a:solidFill>
                        <a:latin typeface="+mn-lt"/>
                        <a:ea typeface="+mn-ea"/>
                        <a:cs typeface="+mn-cs"/>
                      </a:endParaRPr>
                    </a:p>
                  </a:txBody>
                  <a:tcPr/>
                </a:tc>
                <a:tc>
                  <a:txBody>
                    <a:bodyPr/>
                    <a:lstStyle/>
                    <a:p>
                      <a:endParaRPr lang="zh-CN" altLang="en-US" sz="1000" kern="1200">
                        <a:solidFill>
                          <a:schemeClr val="dk1"/>
                        </a:solidFill>
                        <a:latin typeface="+mn-lt"/>
                        <a:ea typeface="+mn-ea"/>
                        <a:cs typeface="+mn-cs"/>
                      </a:endParaRPr>
                    </a:p>
                  </a:txBody>
                  <a:tcPr/>
                </a:tc>
                <a:tc>
                  <a:txBody>
                    <a:bodyPr/>
                    <a:lstStyle/>
                    <a:p>
                      <a:endParaRPr lang="zh-CN" altLang="en-US" sz="1000" kern="1200">
                        <a:solidFill>
                          <a:schemeClr val="dk1"/>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dirty="0" err="1" smtClean="0"/>
                        <a:t>shp</a:t>
                      </a:r>
                      <a:endParaRPr lang="zh-CN" altLang="en-US" sz="1000" dirty="0" smtClean="0"/>
                    </a:p>
                    <a:p>
                      <a:endParaRPr lang="zh-CN" altLang="en-US" sz="10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dk1"/>
                          </a:solidFill>
                          <a:latin typeface="+mn-lt"/>
                          <a:ea typeface="+mn-ea"/>
                          <a:cs typeface="+mn-cs"/>
                        </a:rPr>
                        <a:t>三级审批人账户</a:t>
                      </a:r>
                    </a:p>
                  </a:txBody>
                  <a:tcPr/>
                </a:tc>
                <a:tc>
                  <a:txBody>
                    <a:bodyPr/>
                    <a:lstStyle/>
                    <a:p>
                      <a:endParaRPr lang="zh-CN" altLang="en-US" sz="1000" kern="1200">
                        <a:solidFill>
                          <a:schemeClr val="dk1"/>
                        </a:solidFill>
                        <a:latin typeface="+mn-lt"/>
                        <a:ea typeface="+mn-ea"/>
                        <a:cs typeface="+mn-cs"/>
                      </a:endParaRPr>
                    </a:p>
                  </a:txBody>
                  <a:tcPr/>
                </a:tc>
                <a:tc>
                  <a:txBody>
                    <a:bodyPr/>
                    <a:lstStyle/>
                    <a:p>
                      <a:endParaRPr lang="zh-CN" altLang="en-US" sz="1000" kern="1200">
                        <a:solidFill>
                          <a:schemeClr val="dk1"/>
                        </a:solidFill>
                        <a:latin typeface="+mn-lt"/>
                        <a:ea typeface="+mn-ea"/>
                        <a:cs typeface="+mn-cs"/>
                      </a:endParaRPr>
                    </a:p>
                  </a:txBody>
                  <a:tcPr/>
                </a:tc>
                <a:tc>
                  <a:txBody>
                    <a:bodyPr/>
                    <a:lstStyle/>
                    <a:p>
                      <a:endParaRPr lang="zh-CN" altLang="en-US" sz="1000" kern="1200">
                        <a:solidFill>
                          <a:schemeClr val="dk1"/>
                        </a:solidFill>
                        <a:latin typeface="+mn-lt"/>
                        <a:ea typeface="+mn-ea"/>
                        <a:cs typeface="+mn-cs"/>
                      </a:endParaRPr>
                    </a:p>
                  </a:txBody>
                  <a:tcPr/>
                </a:tc>
                <a:tc>
                  <a:txBody>
                    <a:bodyPr/>
                    <a:lstStyle/>
                    <a:p>
                      <a:endParaRPr lang="zh-CN" altLang="en-US" sz="1000" kern="1200" dirty="0">
                        <a:solidFill>
                          <a:schemeClr val="dk1"/>
                        </a:solidFill>
                        <a:latin typeface="+mn-lt"/>
                        <a:ea typeface="+mn-ea"/>
                        <a:cs typeface="+mn-cs"/>
                      </a:endParaRPr>
                    </a:p>
                  </a:txBody>
                  <a:tcPr/>
                </a:tc>
                <a:tc>
                  <a:txBody>
                    <a:bodyPr/>
                    <a:lstStyle/>
                    <a:p>
                      <a:endParaRPr lang="zh-CN" altLang="en-US" sz="1000" kern="1200" dirty="0">
                        <a:solidFill>
                          <a:schemeClr val="dk1"/>
                        </a:solidFill>
                        <a:latin typeface="+mn-lt"/>
                        <a:ea typeface="+mn-ea"/>
                        <a:cs typeface="+mn-cs"/>
                      </a:endParaRPr>
                    </a:p>
                  </a:txBody>
                  <a:tcPr/>
                </a:tc>
                <a:tc>
                  <a:txBody>
                    <a:bodyPr/>
                    <a:lstStyle/>
                    <a:p>
                      <a:endParaRPr lang="zh-CN" altLang="en-US" sz="1000" kern="1200" dirty="0">
                        <a:solidFill>
                          <a:schemeClr val="dk1"/>
                        </a:solidFill>
                        <a:latin typeface="+mn-lt"/>
                        <a:ea typeface="+mn-ea"/>
                        <a:cs typeface="+mn-cs"/>
                      </a:endParaRPr>
                    </a:p>
                  </a:txBody>
                  <a:tcPr/>
                </a:tc>
                <a:tc>
                  <a:txBody>
                    <a:bodyPr/>
                    <a:lstStyle/>
                    <a:p>
                      <a:endParaRPr lang="zh-CN" altLang="en-US" sz="1000" kern="1200" dirty="0">
                        <a:solidFill>
                          <a:schemeClr val="dk1"/>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dirty="0" err="1" smtClean="0"/>
                        <a:t>shp</a:t>
                      </a:r>
                      <a:endParaRPr lang="zh-CN" altLang="en-US" sz="1000" dirty="0" smtClean="0"/>
                    </a:p>
                    <a:p>
                      <a:endParaRPr lang="zh-CN" altLang="en-US" sz="10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dk1"/>
                          </a:solidFill>
                          <a:latin typeface="+mn-lt"/>
                          <a:ea typeface="+mn-ea"/>
                          <a:cs typeface="+mn-cs"/>
                        </a:rPr>
                        <a:t>采购部账户</a:t>
                      </a:r>
                    </a:p>
                  </a:txBody>
                  <a:tcPr/>
                </a:tc>
                <a:tc>
                  <a:txBody>
                    <a:bodyPr/>
                    <a:lstStyle/>
                    <a:p>
                      <a:endParaRPr lang="zh-CN" altLang="en-US" sz="1000" kern="1200">
                        <a:solidFill>
                          <a:schemeClr val="dk1"/>
                        </a:solidFill>
                        <a:latin typeface="+mn-lt"/>
                        <a:ea typeface="+mn-ea"/>
                        <a:cs typeface="+mn-cs"/>
                      </a:endParaRPr>
                    </a:p>
                  </a:txBody>
                  <a:tcPr/>
                </a:tc>
                <a:tc>
                  <a:txBody>
                    <a:bodyPr/>
                    <a:lstStyle/>
                    <a:p>
                      <a:endParaRPr lang="zh-CN" altLang="en-US" sz="1000" kern="1200">
                        <a:solidFill>
                          <a:schemeClr val="dk1"/>
                        </a:solidFill>
                        <a:latin typeface="+mn-lt"/>
                        <a:ea typeface="+mn-ea"/>
                        <a:cs typeface="+mn-cs"/>
                      </a:endParaRPr>
                    </a:p>
                  </a:txBody>
                  <a:tcPr/>
                </a:tc>
                <a:tc>
                  <a:txBody>
                    <a:bodyPr/>
                    <a:lstStyle/>
                    <a:p>
                      <a:endParaRPr lang="zh-CN" altLang="en-US" sz="1000" kern="1200">
                        <a:solidFill>
                          <a:schemeClr val="dk1"/>
                        </a:solidFill>
                        <a:latin typeface="+mn-lt"/>
                        <a:ea typeface="+mn-ea"/>
                        <a:cs typeface="+mn-cs"/>
                      </a:endParaRPr>
                    </a:p>
                  </a:txBody>
                  <a:tcPr/>
                </a:tc>
                <a:tc>
                  <a:txBody>
                    <a:bodyPr/>
                    <a:lstStyle/>
                    <a:p>
                      <a:endParaRPr lang="zh-CN" altLang="en-US" sz="1000" kern="1200">
                        <a:solidFill>
                          <a:schemeClr val="dk1"/>
                        </a:solidFill>
                        <a:latin typeface="+mn-lt"/>
                        <a:ea typeface="+mn-ea"/>
                        <a:cs typeface="+mn-cs"/>
                      </a:endParaRPr>
                    </a:p>
                  </a:txBody>
                  <a:tcPr/>
                </a:tc>
                <a:tc>
                  <a:txBody>
                    <a:bodyPr/>
                    <a:lstStyle/>
                    <a:p>
                      <a:endParaRPr lang="zh-CN" altLang="en-US" sz="1000" kern="1200">
                        <a:solidFill>
                          <a:schemeClr val="dk1"/>
                        </a:solidFill>
                        <a:latin typeface="+mn-lt"/>
                        <a:ea typeface="+mn-ea"/>
                        <a:cs typeface="+mn-cs"/>
                      </a:endParaRPr>
                    </a:p>
                  </a:txBody>
                  <a:tcPr/>
                </a:tc>
                <a:tc>
                  <a:txBody>
                    <a:bodyPr/>
                    <a:lstStyle/>
                    <a:p>
                      <a:endParaRPr lang="zh-CN" altLang="en-US" sz="1000" kern="1200" dirty="0">
                        <a:solidFill>
                          <a:schemeClr val="dk1"/>
                        </a:solidFill>
                        <a:latin typeface="+mn-lt"/>
                        <a:ea typeface="+mn-ea"/>
                        <a:cs typeface="+mn-cs"/>
                      </a:endParaRPr>
                    </a:p>
                  </a:txBody>
                  <a:tcPr/>
                </a:tc>
                <a:tc>
                  <a:txBody>
                    <a:bodyPr/>
                    <a:lstStyle/>
                    <a:p>
                      <a:endParaRPr lang="zh-CN" altLang="en-US" sz="1000" kern="1200" dirty="0">
                        <a:solidFill>
                          <a:schemeClr val="dk1"/>
                        </a:solidFill>
                        <a:latin typeface="+mn-lt"/>
                        <a:ea typeface="+mn-ea"/>
                        <a:cs typeface="+mn-cs"/>
                      </a:endParaRPr>
                    </a:p>
                  </a:txBody>
                  <a:tcPr/>
                </a:tc>
              </a:tr>
              <a:tr h="370840">
                <a:tc>
                  <a:txBody>
                    <a:bodyPr/>
                    <a:lstStyle/>
                    <a:p>
                      <a:endParaRPr lang="zh-CN" altLang="en-US" sz="1000" kern="1200">
                        <a:solidFill>
                          <a:schemeClr val="dk1"/>
                        </a:solidFill>
                        <a:latin typeface="+mn-lt"/>
                        <a:ea typeface="+mn-ea"/>
                        <a:cs typeface="+mn-cs"/>
                      </a:endParaRPr>
                    </a:p>
                  </a:txBody>
                  <a:tcPr/>
                </a:tc>
                <a:tc>
                  <a:txBody>
                    <a:bodyPr/>
                    <a:lstStyle/>
                    <a:p>
                      <a:endParaRPr lang="zh-CN" altLang="en-US" sz="1000" kern="1200">
                        <a:solidFill>
                          <a:schemeClr val="dk1"/>
                        </a:solidFill>
                        <a:latin typeface="+mn-lt"/>
                        <a:ea typeface="+mn-ea"/>
                        <a:cs typeface="+mn-cs"/>
                      </a:endParaRPr>
                    </a:p>
                  </a:txBody>
                  <a:tcPr/>
                </a:tc>
                <a:tc>
                  <a:txBody>
                    <a:bodyPr/>
                    <a:lstStyle/>
                    <a:p>
                      <a:endParaRPr lang="zh-CN" altLang="en-US" sz="1000" kern="1200">
                        <a:solidFill>
                          <a:schemeClr val="dk1"/>
                        </a:solidFill>
                        <a:latin typeface="+mn-lt"/>
                        <a:ea typeface="+mn-ea"/>
                        <a:cs typeface="+mn-cs"/>
                      </a:endParaRPr>
                    </a:p>
                  </a:txBody>
                  <a:tcPr/>
                </a:tc>
                <a:tc>
                  <a:txBody>
                    <a:bodyPr/>
                    <a:lstStyle/>
                    <a:p>
                      <a:endParaRPr lang="zh-CN" altLang="en-US" sz="1000" kern="1200">
                        <a:solidFill>
                          <a:schemeClr val="dk1"/>
                        </a:solidFill>
                        <a:latin typeface="+mn-lt"/>
                        <a:ea typeface="+mn-ea"/>
                        <a:cs typeface="+mn-cs"/>
                      </a:endParaRPr>
                    </a:p>
                  </a:txBody>
                  <a:tcPr/>
                </a:tc>
                <a:tc>
                  <a:txBody>
                    <a:bodyPr/>
                    <a:lstStyle/>
                    <a:p>
                      <a:endParaRPr lang="zh-CN" altLang="en-US" sz="1000" kern="1200">
                        <a:solidFill>
                          <a:schemeClr val="dk1"/>
                        </a:solidFill>
                        <a:latin typeface="+mn-lt"/>
                        <a:ea typeface="+mn-ea"/>
                        <a:cs typeface="+mn-cs"/>
                      </a:endParaRPr>
                    </a:p>
                  </a:txBody>
                  <a:tcPr/>
                </a:tc>
                <a:tc>
                  <a:txBody>
                    <a:bodyPr/>
                    <a:lstStyle/>
                    <a:p>
                      <a:endParaRPr lang="zh-CN" altLang="en-US" sz="1000" kern="1200">
                        <a:solidFill>
                          <a:schemeClr val="dk1"/>
                        </a:solidFill>
                        <a:latin typeface="+mn-lt"/>
                        <a:ea typeface="+mn-ea"/>
                        <a:cs typeface="+mn-cs"/>
                      </a:endParaRPr>
                    </a:p>
                  </a:txBody>
                  <a:tcPr/>
                </a:tc>
                <a:tc>
                  <a:txBody>
                    <a:bodyPr/>
                    <a:lstStyle/>
                    <a:p>
                      <a:endParaRPr lang="zh-CN" altLang="en-US" sz="1000" kern="1200">
                        <a:solidFill>
                          <a:schemeClr val="dk1"/>
                        </a:solidFill>
                        <a:latin typeface="+mn-lt"/>
                        <a:ea typeface="+mn-ea"/>
                        <a:cs typeface="+mn-cs"/>
                      </a:endParaRPr>
                    </a:p>
                  </a:txBody>
                  <a:tcPr/>
                </a:tc>
                <a:tc>
                  <a:txBody>
                    <a:bodyPr/>
                    <a:lstStyle/>
                    <a:p>
                      <a:endParaRPr lang="zh-CN" altLang="en-US" sz="1000" kern="1200" dirty="0">
                        <a:solidFill>
                          <a:schemeClr val="dk1"/>
                        </a:solidFill>
                        <a:latin typeface="+mn-lt"/>
                        <a:ea typeface="+mn-ea"/>
                        <a:cs typeface="+mn-cs"/>
                      </a:endParaRPr>
                    </a:p>
                  </a:txBody>
                  <a:tcPr/>
                </a:tc>
                <a:tc>
                  <a:txBody>
                    <a:bodyPr/>
                    <a:lstStyle/>
                    <a:p>
                      <a:endParaRPr lang="zh-CN" altLang="en-US" sz="1000" kern="1200" dirty="0">
                        <a:solidFill>
                          <a:schemeClr val="dk1"/>
                        </a:solidFill>
                        <a:latin typeface="+mn-lt"/>
                        <a:ea typeface="+mn-ea"/>
                        <a:cs typeface="+mn-cs"/>
                      </a:endParaRPr>
                    </a:p>
                  </a:txBody>
                  <a:tcPr/>
                </a:tc>
              </a:tr>
              <a:tr h="370840">
                <a:tc>
                  <a:txBody>
                    <a:bodyPr/>
                    <a:lstStyle/>
                    <a:p>
                      <a:endParaRPr lang="zh-CN" altLang="en-US" sz="1000" kern="1200" dirty="0">
                        <a:solidFill>
                          <a:schemeClr val="dk1"/>
                        </a:solidFill>
                        <a:latin typeface="+mn-lt"/>
                        <a:ea typeface="+mn-ea"/>
                        <a:cs typeface="+mn-cs"/>
                      </a:endParaRPr>
                    </a:p>
                  </a:txBody>
                  <a:tcPr/>
                </a:tc>
                <a:tc>
                  <a:txBody>
                    <a:bodyPr/>
                    <a:lstStyle/>
                    <a:p>
                      <a:endParaRPr lang="zh-CN" altLang="en-US" sz="1000" kern="1200" dirty="0">
                        <a:solidFill>
                          <a:schemeClr val="dk1"/>
                        </a:solidFill>
                        <a:latin typeface="+mn-lt"/>
                        <a:ea typeface="+mn-ea"/>
                        <a:cs typeface="+mn-cs"/>
                      </a:endParaRPr>
                    </a:p>
                  </a:txBody>
                  <a:tcPr/>
                </a:tc>
                <a:tc>
                  <a:txBody>
                    <a:bodyPr/>
                    <a:lstStyle/>
                    <a:p>
                      <a:endParaRPr lang="zh-CN" altLang="en-US" sz="1000" kern="1200">
                        <a:solidFill>
                          <a:schemeClr val="dk1"/>
                        </a:solidFill>
                        <a:latin typeface="+mn-lt"/>
                        <a:ea typeface="+mn-ea"/>
                        <a:cs typeface="+mn-cs"/>
                      </a:endParaRPr>
                    </a:p>
                  </a:txBody>
                  <a:tcPr/>
                </a:tc>
                <a:tc>
                  <a:txBody>
                    <a:bodyPr/>
                    <a:lstStyle/>
                    <a:p>
                      <a:endParaRPr lang="zh-CN" altLang="en-US" sz="1000" kern="1200">
                        <a:solidFill>
                          <a:schemeClr val="dk1"/>
                        </a:solidFill>
                        <a:latin typeface="+mn-lt"/>
                        <a:ea typeface="+mn-ea"/>
                        <a:cs typeface="+mn-cs"/>
                      </a:endParaRPr>
                    </a:p>
                  </a:txBody>
                  <a:tcPr/>
                </a:tc>
                <a:tc>
                  <a:txBody>
                    <a:bodyPr/>
                    <a:lstStyle/>
                    <a:p>
                      <a:endParaRPr lang="zh-CN" altLang="en-US" sz="1000" kern="1200">
                        <a:solidFill>
                          <a:schemeClr val="dk1"/>
                        </a:solidFill>
                        <a:latin typeface="+mn-lt"/>
                        <a:ea typeface="+mn-ea"/>
                        <a:cs typeface="+mn-cs"/>
                      </a:endParaRPr>
                    </a:p>
                  </a:txBody>
                  <a:tcPr/>
                </a:tc>
                <a:tc>
                  <a:txBody>
                    <a:bodyPr/>
                    <a:lstStyle/>
                    <a:p>
                      <a:endParaRPr lang="zh-CN" altLang="en-US" sz="1000" kern="1200">
                        <a:solidFill>
                          <a:schemeClr val="dk1"/>
                        </a:solidFill>
                        <a:latin typeface="+mn-lt"/>
                        <a:ea typeface="+mn-ea"/>
                        <a:cs typeface="+mn-cs"/>
                      </a:endParaRPr>
                    </a:p>
                  </a:txBody>
                  <a:tcPr/>
                </a:tc>
                <a:tc>
                  <a:txBody>
                    <a:bodyPr/>
                    <a:lstStyle/>
                    <a:p>
                      <a:endParaRPr lang="zh-CN" altLang="en-US" sz="1000" kern="1200">
                        <a:solidFill>
                          <a:schemeClr val="dk1"/>
                        </a:solidFill>
                        <a:latin typeface="+mn-lt"/>
                        <a:ea typeface="+mn-ea"/>
                        <a:cs typeface="+mn-cs"/>
                      </a:endParaRPr>
                    </a:p>
                  </a:txBody>
                  <a:tcPr/>
                </a:tc>
                <a:tc>
                  <a:txBody>
                    <a:bodyPr/>
                    <a:lstStyle/>
                    <a:p>
                      <a:endParaRPr lang="zh-CN" altLang="en-US" sz="1000" kern="1200" dirty="0">
                        <a:solidFill>
                          <a:schemeClr val="dk1"/>
                        </a:solidFill>
                        <a:latin typeface="+mn-lt"/>
                        <a:ea typeface="+mn-ea"/>
                        <a:cs typeface="+mn-cs"/>
                      </a:endParaRPr>
                    </a:p>
                  </a:txBody>
                  <a:tcPr/>
                </a:tc>
                <a:tc>
                  <a:txBody>
                    <a:bodyPr/>
                    <a:lstStyle/>
                    <a:p>
                      <a:endParaRPr lang="zh-CN" altLang="en-US" sz="1000" kern="1200" dirty="0">
                        <a:solidFill>
                          <a:schemeClr val="dk1"/>
                        </a:solidFill>
                        <a:latin typeface="+mn-lt"/>
                        <a:ea typeface="+mn-ea"/>
                        <a:cs typeface="+mn-cs"/>
                      </a:endParaRPr>
                    </a:p>
                  </a:txBody>
                  <a:tcPr/>
                </a:tc>
              </a:tr>
            </a:tbl>
          </a:graphicData>
        </a:graphic>
      </p:graphicFrame>
      <p:graphicFrame>
        <p:nvGraphicFramePr>
          <p:cNvPr id="27" name="表格 26"/>
          <p:cNvGraphicFramePr>
            <a:graphicFrameLocks noGrp="1"/>
          </p:cNvGraphicFramePr>
          <p:nvPr>
            <p:extLst>
              <p:ext uri="{D42A27DB-BD31-4B8C-83A1-F6EECF244321}">
                <p14:modId xmlns:p14="http://schemas.microsoft.com/office/powerpoint/2010/main" xmlns="" val="2054712926"/>
              </p:ext>
            </p:extLst>
          </p:nvPr>
        </p:nvGraphicFramePr>
        <p:xfrm>
          <a:off x="107504" y="2348880"/>
          <a:ext cx="1762116" cy="1402080"/>
        </p:xfrm>
        <a:graphic>
          <a:graphicData uri="http://schemas.openxmlformats.org/drawingml/2006/table">
            <a:tbl>
              <a:tblPr firstRow="1" bandRow="1">
                <a:tableStyleId>{5C22544A-7EE6-4342-B048-85BDC9FD1C3A}</a:tableStyleId>
              </a:tblPr>
              <a:tblGrid>
                <a:gridCol w="1762116"/>
              </a:tblGrid>
              <a:tr h="212383">
                <a:tc>
                  <a:txBody>
                    <a:bodyPr/>
                    <a:lstStyle/>
                    <a:p>
                      <a:r>
                        <a:rPr lang="zh-CN" altLang="en-US" sz="1400" dirty="0" smtClean="0"/>
                        <a:t>供应商管理</a:t>
                      </a:r>
                      <a:endParaRPr lang="zh-CN" altLang="en-US" sz="1400" dirty="0"/>
                    </a:p>
                  </a:txBody>
                  <a:tcPr/>
                </a:tc>
              </a:tr>
              <a:tr h="191145">
                <a:tc>
                  <a:txBody>
                    <a:bodyPr/>
                    <a:lstStyle/>
                    <a:p>
                      <a:pPr algn="r"/>
                      <a:r>
                        <a:rPr lang="zh-CN" altLang="en-US" sz="1200" dirty="0" smtClean="0"/>
                        <a:t>添加供应商</a:t>
                      </a:r>
                      <a:endParaRPr lang="zh-CN" altLang="en-US" sz="1200" dirty="0"/>
                    </a:p>
                  </a:txBody>
                  <a:tcPr/>
                </a:tc>
              </a:tr>
              <a:tr h="191145">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zh-CN" altLang="en-US" sz="1200" dirty="0" smtClean="0"/>
                        <a:t>供应商信息管理</a:t>
                      </a:r>
                    </a:p>
                  </a:txBody>
                  <a:tcPr/>
                </a:tc>
              </a:tr>
              <a:tr h="191145">
                <a:tc>
                  <a:txBody>
                    <a:bodyPr/>
                    <a:lstStyle/>
                    <a:p>
                      <a:pPr algn="r"/>
                      <a:endParaRPr lang="zh-CN" altLang="en-US" sz="1200" dirty="0"/>
                    </a:p>
                  </a:txBody>
                  <a:tcPr/>
                </a:tc>
              </a:tr>
              <a:tr h="191145">
                <a:tc>
                  <a:txBody>
                    <a:bodyPr/>
                    <a:lstStyle/>
                    <a:p>
                      <a:pPr algn="r"/>
                      <a:endParaRPr lang="zh-CN" altLang="en-US" sz="1200" dirty="0"/>
                    </a:p>
                  </a:txBody>
                  <a:tcPr/>
                </a:tc>
              </a:tr>
            </a:tbl>
          </a:graphicData>
        </a:graphic>
      </p:graphicFrame>
    </p:spTree>
    <p:extLst>
      <p:ext uri="{BB962C8B-B14F-4D97-AF65-F5344CB8AC3E}">
        <p14:creationId xmlns:p14="http://schemas.microsoft.com/office/powerpoint/2010/main" xmlns="" val="1284939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rot="5400000">
            <a:off x="-1427974" y="3428206"/>
            <a:ext cx="6858000" cy="158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8" name="表格 7"/>
          <p:cNvGraphicFramePr>
            <a:graphicFrameLocks noGrp="1"/>
          </p:cNvGraphicFramePr>
          <p:nvPr>
            <p:extLst>
              <p:ext uri="{D42A27DB-BD31-4B8C-83A1-F6EECF244321}">
                <p14:modId xmlns:p14="http://schemas.microsoft.com/office/powerpoint/2010/main" xmlns="" val="281720578"/>
              </p:ext>
            </p:extLst>
          </p:nvPr>
        </p:nvGraphicFramePr>
        <p:xfrm>
          <a:off x="142844" y="357166"/>
          <a:ext cx="1762116" cy="1402080"/>
        </p:xfrm>
        <a:graphic>
          <a:graphicData uri="http://schemas.openxmlformats.org/drawingml/2006/table">
            <a:tbl>
              <a:tblPr firstRow="1" bandRow="1">
                <a:tableStyleId>{5C22544A-7EE6-4342-B048-85BDC9FD1C3A}</a:tableStyleId>
              </a:tblPr>
              <a:tblGrid>
                <a:gridCol w="1762116"/>
              </a:tblGrid>
              <a:tr h="212383">
                <a:tc>
                  <a:txBody>
                    <a:bodyPr/>
                    <a:lstStyle/>
                    <a:p>
                      <a:r>
                        <a:rPr lang="zh-CN" altLang="en-US" sz="1400" dirty="0" smtClean="0"/>
                        <a:t>用户管理</a:t>
                      </a:r>
                      <a:endParaRPr lang="zh-CN" altLang="en-US" sz="1400" dirty="0"/>
                    </a:p>
                  </a:txBody>
                  <a:tcPr/>
                </a:tc>
              </a:tr>
              <a:tr h="191145">
                <a:tc>
                  <a:txBody>
                    <a:bodyPr/>
                    <a:lstStyle/>
                    <a:p>
                      <a:pPr algn="r"/>
                      <a:r>
                        <a:rPr lang="zh-CN" altLang="en-US" sz="1200" dirty="0" smtClean="0"/>
                        <a:t>添加公司用户</a:t>
                      </a:r>
                      <a:endParaRPr lang="zh-CN" altLang="en-US" sz="1200" dirty="0"/>
                    </a:p>
                  </a:txBody>
                  <a:tcPr/>
                </a:tc>
              </a:tr>
              <a:tr h="191145">
                <a:tc>
                  <a:txBody>
                    <a:bodyPr/>
                    <a:lstStyle/>
                    <a:p>
                      <a:pPr algn="r"/>
                      <a:r>
                        <a:rPr lang="zh-CN" altLang="en-US" sz="1200" dirty="0" smtClean="0"/>
                        <a:t>设置用户权限</a:t>
                      </a:r>
                      <a:endParaRPr lang="zh-CN" altLang="en-US" sz="1200" dirty="0"/>
                    </a:p>
                  </a:txBody>
                  <a:tcPr/>
                </a:tc>
              </a:tr>
              <a:tr h="191145">
                <a:tc>
                  <a:txBody>
                    <a:bodyPr/>
                    <a:lstStyle/>
                    <a:p>
                      <a:pPr algn="r"/>
                      <a:r>
                        <a:rPr lang="zh-CN" altLang="en-US" sz="1200" dirty="0" smtClean="0"/>
                        <a:t>设置折扣</a:t>
                      </a:r>
                      <a:endParaRPr lang="zh-CN" altLang="en-US" sz="1200" dirty="0"/>
                    </a:p>
                  </a:txBody>
                  <a:tcPr/>
                </a:tc>
              </a:tr>
              <a:tr h="191145">
                <a:tc>
                  <a:txBody>
                    <a:bodyPr/>
                    <a:lstStyle/>
                    <a:p>
                      <a:pPr algn="r"/>
                      <a:r>
                        <a:rPr lang="zh-CN" altLang="en-US" sz="1200" dirty="0" smtClean="0"/>
                        <a:t>用户信息管理</a:t>
                      </a:r>
                      <a:endParaRPr lang="zh-CN" altLang="en-US" sz="1200" dirty="0"/>
                    </a:p>
                  </a:txBody>
                  <a:tcPr/>
                </a:tc>
              </a:tr>
            </a:tbl>
          </a:graphicData>
        </a:graphic>
      </p:graphicFrame>
      <p:cxnSp>
        <p:nvCxnSpPr>
          <p:cNvPr id="29" name="直接连接符 28"/>
          <p:cNvCxnSpPr/>
          <p:nvPr/>
        </p:nvCxnSpPr>
        <p:spPr>
          <a:xfrm flipV="1">
            <a:off x="1996784" y="871260"/>
            <a:ext cx="7143768" cy="71438"/>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001821" y="260648"/>
            <a:ext cx="6336704" cy="369332"/>
          </a:xfrm>
          <a:prstGeom prst="rect">
            <a:avLst/>
          </a:prstGeom>
          <a:noFill/>
        </p:spPr>
        <p:txBody>
          <a:bodyPr wrap="square" rtlCol="0">
            <a:spAutoFit/>
          </a:bodyPr>
          <a:lstStyle/>
          <a:p>
            <a:r>
              <a:rPr lang="en-US" altLang="zh-CN" dirty="0" smtClean="0"/>
              <a:t>1</a:t>
            </a:r>
            <a:r>
              <a:rPr lang="zh-CN" altLang="en-US" dirty="0" smtClean="0"/>
              <a:t>）供应商管理 （平台管理内部信息）</a:t>
            </a:r>
            <a:endParaRPr lang="zh-CN" altLang="en-US" dirty="0"/>
          </a:p>
        </p:txBody>
      </p:sp>
      <p:sp>
        <p:nvSpPr>
          <p:cNvPr id="26" name="圆角矩形 25"/>
          <p:cNvSpPr/>
          <p:nvPr/>
        </p:nvSpPr>
        <p:spPr>
          <a:xfrm>
            <a:off x="6804248" y="997179"/>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a:t>取消</a:t>
            </a:r>
          </a:p>
        </p:txBody>
      </p:sp>
      <p:sp>
        <p:nvSpPr>
          <p:cNvPr id="30" name="圆角矩形 29"/>
          <p:cNvSpPr/>
          <p:nvPr/>
        </p:nvSpPr>
        <p:spPr>
          <a:xfrm>
            <a:off x="7805520" y="997179"/>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smtClean="0"/>
              <a:t>保存</a:t>
            </a:r>
            <a:endParaRPr lang="zh-CN" altLang="en-US" sz="1000" dirty="0"/>
          </a:p>
        </p:txBody>
      </p:sp>
      <p:graphicFrame>
        <p:nvGraphicFramePr>
          <p:cNvPr id="33" name="表格 32"/>
          <p:cNvGraphicFramePr>
            <a:graphicFrameLocks noGrp="1"/>
          </p:cNvGraphicFramePr>
          <p:nvPr>
            <p:extLst>
              <p:ext uri="{D42A27DB-BD31-4B8C-83A1-F6EECF244321}">
                <p14:modId xmlns:p14="http://schemas.microsoft.com/office/powerpoint/2010/main" xmlns="" val="152997399"/>
              </p:ext>
            </p:extLst>
          </p:nvPr>
        </p:nvGraphicFramePr>
        <p:xfrm>
          <a:off x="107504" y="1844824"/>
          <a:ext cx="1762116" cy="361691"/>
        </p:xfrm>
        <a:graphic>
          <a:graphicData uri="http://schemas.openxmlformats.org/drawingml/2006/table">
            <a:tbl>
              <a:tblPr firstRow="1" bandRow="1">
                <a:tableStyleId>{5C22544A-7EE6-4342-B048-85BDC9FD1C3A}</a:tableStyleId>
              </a:tblPr>
              <a:tblGrid>
                <a:gridCol w="1762116"/>
              </a:tblGrid>
              <a:tr h="361691">
                <a:tc>
                  <a:txBody>
                    <a:bodyPr/>
                    <a:lstStyle/>
                    <a:p>
                      <a:r>
                        <a:rPr lang="zh-CN" altLang="en-US" sz="1400" dirty="0" smtClean="0"/>
                        <a:t>系统管理</a:t>
                      </a:r>
                      <a:endParaRPr lang="zh-CN" altLang="en-US" sz="1400" dirty="0"/>
                    </a:p>
                  </a:txBody>
                  <a:tcPr/>
                </a:tc>
              </a:tr>
            </a:tbl>
          </a:graphicData>
        </a:graphic>
      </p:graphicFrame>
      <p:sp>
        <p:nvSpPr>
          <p:cNvPr id="24" name="圆角矩形 23"/>
          <p:cNvSpPr/>
          <p:nvPr/>
        </p:nvSpPr>
        <p:spPr>
          <a:xfrm>
            <a:off x="5796136" y="997179"/>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a:t>查询</a:t>
            </a:r>
          </a:p>
        </p:txBody>
      </p:sp>
      <p:cxnSp>
        <p:nvCxnSpPr>
          <p:cNvPr id="4" name="直接箭头连接符 3"/>
          <p:cNvCxnSpPr/>
          <p:nvPr/>
        </p:nvCxnSpPr>
        <p:spPr>
          <a:xfrm flipV="1">
            <a:off x="1967786" y="466476"/>
            <a:ext cx="1884134" cy="202642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7" name="表格 26"/>
          <p:cNvGraphicFramePr>
            <a:graphicFrameLocks noGrp="1"/>
          </p:cNvGraphicFramePr>
          <p:nvPr>
            <p:extLst>
              <p:ext uri="{D42A27DB-BD31-4B8C-83A1-F6EECF244321}">
                <p14:modId xmlns:p14="http://schemas.microsoft.com/office/powerpoint/2010/main" xmlns="" val="3436439777"/>
              </p:ext>
            </p:extLst>
          </p:nvPr>
        </p:nvGraphicFramePr>
        <p:xfrm>
          <a:off x="107504" y="2348880"/>
          <a:ext cx="1762116" cy="1402080"/>
        </p:xfrm>
        <a:graphic>
          <a:graphicData uri="http://schemas.openxmlformats.org/drawingml/2006/table">
            <a:tbl>
              <a:tblPr firstRow="1" bandRow="1">
                <a:tableStyleId>{5C22544A-7EE6-4342-B048-85BDC9FD1C3A}</a:tableStyleId>
              </a:tblPr>
              <a:tblGrid>
                <a:gridCol w="1762116"/>
              </a:tblGrid>
              <a:tr h="212383">
                <a:tc>
                  <a:txBody>
                    <a:bodyPr/>
                    <a:lstStyle/>
                    <a:p>
                      <a:r>
                        <a:rPr lang="zh-CN" altLang="en-US" sz="1400" dirty="0" smtClean="0"/>
                        <a:t>供应商管理</a:t>
                      </a:r>
                      <a:endParaRPr lang="zh-CN" altLang="en-US" sz="1400" dirty="0"/>
                    </a:p>
                  </a:txBody>
                  <a:tcPr/>
                </a:tc>
              </a:tr>
              <a:tr h="191145">
                <a:tc>
                  <a:txBody>
                    <a:bodyPr/>
                    <a:lstStyle/>
                    <a:p>
                      <a:pPr algn="r"/>
                      <a:r>
                        <a:rPr lang="zh-CN" altLang="en-US" sz="1200" dirty="0" smtClean="0"/>
                        <a:t>添加供应商</a:t>
                      </a:r>
                      <a:endParaRPr lang="zh-CN" altLang="en-US" sz="1200" dirty="0"/>
                    </a:p>
                  </a:txBody>
                  <a:tcPr/>
                </a:tc>
              </a:tr>
              <a:tr h="191145">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zh-CN" altLang="en-US" sz="1200" dirty="0" smtClean="0"/>
                        <a:t>供应商信息管理</a:t>
                      </a:r>
                    </a:p>
                  </a:txBody>
                  <a:tcPr/>
                </a:tc>
              </a:tr>
              <a:tr h="191145">
                <a:tc>
                  <a:txBody>
                    <a:bodyPr/>
                    <a:lstStyle/>
                    <a:p>
                      <a:pPr algn="r"/>
                      <a:endParaRPr lang="zh-CN" altLang="en-US" sz="1200" dirty="0"/>
                    </a:p>
                  </a:txBody>
                  <a:tcPr/>
                </a:tc>
              </a:tr>
              <a:tr h="191145">
                <a:tc>
                  <a:txBody>
                    <a:bodyPr/>
                    <a:lstStyle/>
                    <a:p>
                      <a:pPr algn="r"/>
                      <a:endParaRPr lang="zh-CN" altLang="en-US" sz="1200" dirty="0"/>
                    </a:p>
                  </a:txBody>
                  <a:tcPr/>
                </a:tc>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xmlns="" val="1602011776"/>
              </p:ext>
            </p:extLst>
          </p:nvPr>
        </p:nvGraphicFramePr>
        <p:xfrm>
          <a:off x="2301967" y="1844824"/>
          <a:ext cx="6360808" cy="1800201"/>
        </p:xfrm>
        <a:graphic>
          <a:graphicData uri="http://schemas.openxmlformats.org/drawingml/2006/table">
            <a:tbl>
              <a:tblPr>
                <a:tableStyleId>{5C22544A-7EE6-4342-B048-85BDC9FD1C3A}</a:tableStyleId>
              </a:tblPr>
              <a:tblGrid>
                <a:gridCol w="435717"/>
                <a:gridCol w="897842"/>
                <a:gridCol w="429116"/>
                <a:gridCol w="429116"/>
                <a:gridCol w="429116"/>
                <a:gridCol w="356495"/>
                <a:gridCol w="356495"/>
                <a:gridCol w="462124"/>
                <a:gridCol w="628820"/>
                <a:gridCol w="356495"/>
                <a:gridCol w="356495"/>
                <a:gridCol w="356495"/>
                <a:gridCol w="356495"/>
                <a:gridCol w="509987"/>
              </a:tblGrid>
              <a:tr h="600067">
                <a:tc>
                  <a:txBody>
                    <a:bodyPr/>
                    <a:lstStyle/>
                    <a:p>
                      <a:pPr algn="l" fontAlgn="ctr"/>
                      <a:r>
                        <a:rPr lang="zh-CN" altLang="en-US" sz="700" u="none" strike="noStrike" dirty="0">
                          <a:effectLst/>
                        </a:rPr>
                        <a:t>供应商编号</a:t>
                      </a:r>
                      <a:endParaRPr lang="zh-CN" altLang="en-US" sz="700" b="0" i="0" u="none" strike="noStrike" dirty="0">
                        <a:solidFill>
                          <a:srgbClr val="000000"/>
                        </a:solidFill>
                        <a:effectLst/>
                        <a:latin typeface="宋体"/>
                      </a:endParaRPr>
                    </a:p>
                  </a:txBody>
                  <a:tcPr marL="0" marR="0" marT="0" marB="0" anchor="ctr"/>
                </a:tc>
                <a:tc>
                  <a:txBody>
                    <a:bodyPr/>
                    <a:lstStyle/>
                    <a:p>
                      <a:pPr algn="l" fontAlgn="ctr"/>
                      <a:r>
                        <a:rPr lang="zh-CN" altLang="en-US" sz="700" u="none" strike="noStrike">
                          <a:effectLst/>
                        </a:rPr>
                        <a:t>供应商名称</a:t>
                      </a:r>
                      <a:endParaRPr lang="zh-CN" altLang="en-US" sz="700" b="0" i="0" u="none" strike="noStrike">
                        <a:solidFill>
                          <a:srgbClr val="000000"/>
                        </a:solidFill>
                        <a:effectLst/>
                        <a:latin typeface="宋体"/>
                      </a:endParaRPr>
                    </a:p>
                  </a:txBody>
                  <a:tcPr marL="0" marR="0" marT="0" marB="0" anchor="ctr"/>
                </a:tc>
                <a:tc>
                  <a:txBody>
                    <a:bodyPr/>
                    <a:lstStyle/>
                    <a:p>
                      <a:pPr algn="l" fontAlgn="ctr"/>
                      <a:r>
                        <a:rPr lang="zh-CN" altLang="en-US" sz="700" u="none" strike="noStrike">
                          <a:effectLst/>
                        </a:rPr>
                        <a:t>公司地址</a:t>
                      </a:r>
                      <a:endParaRPr lang="zh-CN" altLang="en-US" sz="700" b="0" i="0" u="none" strike="noStrike">
                        <a:solidFill>
                          <a:srgbClr val="000000"/>
                        </a:solidFill>
                        <a:effectLst/>
                        <a:latin typeface="宋体"/>
                      </a:endParaRPr>
                    </a:p>
                  </a:txBody>
                  <a:tcPr marL="0" marR="0" marT="0" marB="0" anchor="ctr"/>
                </a:tc>
                <a:tc>
                  <a:txBody>
                    <a:bodyPr/>
                    <a:lstStyle/>
                    <a:p>
                      <a:pPr algn="l" fontAlgn="ctr"/>
                      <a:r>
                        <a:rPr lang="zh-CN" altLang="en-US" sz="700" u="none" strike="noStrike">
                          <a:effectLst/>
                        </a:rPr>
                        <a:t>公司电话</a:t>
                      </a:r>
                      <a:endParaRPr lang="zh-CN" altLang="en-US" sz="700" b="0" i="0" u="none" strike="noStrike">
                        <a:solidFill>
                          <a:srgbClr val="000000"/>
                        </a:solidFill>
                        <a:effectLst/>
                        <a:latin typeface="宋体"/>
                      </a:endParaRPr>
                    </a:p>
                  </a:txBody>
                  <a:tcPr marL="0" marR="0" marT="0" marB="0" anchor="ctr"/>
                </a:tc>
                <a:tc>
                  <a:txBody>
                    <a:bodyPr/>
                    <a:lstStyle/>
                    <a:p>
                      <a:pPr algn="l" fontAlgn="ctr"/>
                      <a:r>
                        <a:rPr lang="zh-CN" altLang="en-US" sz="700" u="none" strike="noStrike">
                          <a:effectLst/>
                        </a:rPr>
                        <a:t>公司传真</a:t>
                      </a:r>
                      <a:endParaRPr lang="zh-CN" altLang="en-US" sz="700" b="0" i="0" u="none" strike="noStrike">
                        <a:solidFill>
                          <a:srgbClr val="000000"/>
                        </a:solidFill>
                        <a:effectLst/>
                        <a:latin typeface="宋体"/>
                      </a:endParaRPr>
                    </a:p>
                  </a:txBody>
                  <a:tcPr marL="0" marR="0" marT="0" marB="0" anchor="ctr"/>
                </a:tc>
                <a:tc>
                  <a:txBody>
                    <a:bodyPr/>
                    <a:lstStyle/>
                    <a:p>
                      <a:pPr algn="l" fontAlgn="ctr"/>
                      <a:r>
                        <a:rPr lang="zh-CN" altLang="en-US" sz="700" u="none" strike="noStrike" dirty="0" smtClean="0">
                          <a:effectLst/>
                        </a:rPr>
                        <a:t>联系人（销售经理）</a:t>
                      </a:r>
                      <a:endParaRPr lang="zh-CN" altLang="en-US" sz="700" b="0" i="0" u="none" strike="noStrike" dirty="0">
                        <a:solidFill>
                          <a:srgbClr val="000000"/>
                        </a:solidFill>
                        <a:effectLst/>
                        <a:latin typeface="宋体"/>
                      </a:endParaRPr>
                    </a:p>
                  </a:txBody>
                  <a:tcPr marL="0" marR="0" marT="0" marB="0" anchor="ctr"/>
                </a:tc>
                <a:tc>
                  <a:txBody>
                    <a:bodyPr/>
                    <a:lstStyle/>
                    <a:p>
                      <a:pPr algn="l" fontAlgn="ctr"/>
                      <a:r>
                        <a:rPr lang="zh-CN" altLang="en-US" sz="700" u="none" strike="noStrike">
                          <a:effectLst/>
                        </a:rPr>
                        <a:t>负责区域</a:t>
                      </a:r>
                      <a:endParaRPr lang="zh-CN" altLang="en-US" sz="700" b="0" i="0" u="none" strike="noStrike">
                        <a:solidFill>
                          <a:srgbClr val="000000"/>
                        </a:solidFill>
                        <a:effectLst/>
                        <a:latin typeface="宋体"/>
                      </a:endParaRPr>
                    </a:p>
                  </a:txBody>
                  <a:tcPr marL="0" marR="0" marT="0" marB="0" anchor="ctr"/>
                </a:tc>
                <a:tc>
                  <a:txBody>
                    <a:bodyPr/>
                    <a:lstStyle/>
                    <a:p>
                      <a:pPr algn="l" fontAlgn="ctr"/>
                      <a:r>
                        <a:rPr lang="zh-CN" altLang="en-US" sz="700" u="none" strike="noStrike">
                          <a:effectLst/>
                        </a:rPr>
                        <a:t>联系电话</a:t>
                      </a:r>
                      <a:endParaRPr lang="zh-CN" altLang="en-US" sz="700" b="0" i="0" u="none" strike="noStrike">
                        <a:solidFill>
                          <a:srgbClr val="000000"/>
                        </a:solidFill>
                        <a:effectLst/>
                        <a:latin typeface="宋体"/>
                      </a:endParaRPr>
                    </a:p>
                  </a:txBody>
                  <a:tcPr marL="0" marR="0" marT="0" marB="0" anchor="ctr"/>
                </a:tc>
                <a:tc>
                  <a:txBody>
                    <a:bodyPr/>
                    <a:lstStyle/>
                    <a:p>
                      <a:pPr algn="l" fontAlgn="ctr"/>
                      <a:r>
                        <a:rPr lang="zh-CN" altLang="en-US" sz="700" b="0" i="0" u="none" strike="noStrike" dirty="0" smtClean="0">
                          <a:solidFill>
                            <a:schemeClr val="dk1"/>
                          </a:solidFill>
                          <a:effectLst/>
                          <a:latin typeface="+mn-lt"/>
                        </a:rPr>
                        <a:t>联系人邮箱</a:t>
                      </a:r>
                      <a:endParaRPr lang="zh-CN" altLang="en-US" sz="700" b="0" i="0" u="none" strike="noStrike" dirty="0">
                        <a:solidFill>
                          <a:srgbClr val="000000"/>
                        </a:solidFill>
                        <a:effectLst/>
                        <a:latin typeface="宋体"/>
                      </a:endParaRPr>
                    </a:p>
                  </a:txBody>
                  <a:tcPr marL="0" marR="0" marT="0" marB="0" anchor="ctr"/>
                </a:tc>
                <a:tc>
                  <a:txBody>
                    <a:bodyPr/>
                    <a:lstStyle/>
                    <a:p>
                      <a:pPr algn="l" fontAlgn="ctr"/>
                      <a:r>
                        <a:rPr lang="zh-CN" altLang="en-US" sz="700" u="none" strike="noStrike">
                          <a:effectLst/>
                        </a:rPr>
                        <a:t>询价邮箱</a:t>
                      </a:r>
                      <a:endParaRPr lang="zh-CN" altLang="en-US" sz="700" b="0" i="0" u="none" strike="noStrike">
                        <a:solidFill>
                          <a:srgbClr val="000000"/>
                        </a:solidFill>
                        <a:effectLst/>
                        <a:latin typeface="宋体"/>
                      </a:endParaRPr>
                    </a:p>
                  </a:txBody>
                  <a:tcPr marL="0" marR="0" marT="0" marB="0" anchor="ctr"/>
                </a:tc>
                <a:tc>
                  <a:txBody>
                    <a:bodyPr/>
                    <a:lstStyle/>
                    <a:p>
                      <a:pPr algn="l" fontAlgn="ctr"/>
                      <a:r>
                        <a:rPr lang="zh-CN" altLang="en-US" sz="700" u="none" strike="noStrike">
                          <a:effectLst/>
                        </a:rPr>
                        <a:t>询价电话</a:t>
                      </a:r>
                      <a:endParaRPr lang="zh-CN" altLang="en-US" sz="700" b="0" i="0" u="none" strike="noStrike">
                        <a:solidFill>
                          <a:srgbClr val="000000"/>
                        </a:solidFill>
                        <a:effectLst/>
                        <a:latin typeface="宋体"/>
                      </a:endParaRPr>
                    </a:p>
                  </a:txBody>
                  <a:tcPr marL="0" marR="0" marT="0" marB="0" anchor="ctr"/>
                </a:tc>
                <a:tc>
                  <a:txBody>
                    <a:bodyPr/>
                    <a:lstStyle/>
                    <a:p>
                      <a:pPr algn="l" fontAlgn="ctr"/>
                      <a:r>
                        <a:rPr lang="zh-CN" altLang="en-US" sz="700" u="none" strike="noStrike">
                          <a:effectLst/>
                        </a:rPr>
                        <a:t>订购邮箱</a:t>
                      </a:r>
                      <a:endParaRPr lang="zh-CN" altLang="en-US" sz="700" b="0" i="0" u="none" strike="noStrike">
                        <a:solidFill>
                          <a:srgbClr val="000000"/>
                        </a:solidFill>
                        <a:effectLst/>
                        <a:latin typeface="宋体"/>
                      </a:endParaRPr>
                    </a:p>
                  </a:txBody>
                  <a:tcPr marL="0" marR="0" marT="0" marB="0" anchor="ctr"/>
                </a:tc>
                <a:tc>
                  <a:txBody>
                    <a:bodyPr/>
                    <a:lstStyle/>
                    <a:p>
                      <a:pPr algn="l" fontAlgn="ctr"/>
                      <a:r>
                        <a:rPr lang="zh-CN" altLang="en-US" sz="700" u="none" strike="noStrike">
                          <a:effectLst/>
                        </a:rPr>
                        <a:t>订购电话</a:t>
                      </a:r>
                      <a:endParaRPr lang="zh-CN" altLang="en-US" sz="700" b="0" i="0" u="none" strike="noStrike">
                        <a:solidFill>
                          <a:srgbClr val="000000"/>
                        </a:solidFill>
                        <a:effectLst/>
                        <a:latin typeface="宋体"/>
                      </a:endParaRPr>
                    </a:p>
                  </a:txBody>
                  <a:tcPr marL="0" marR="0" marT="0" marB="0" anchor="ctr"/>
                </a:tc>
                <a:tc>
                  <a:txBody>
                    <a:bodyPr/>
                    <a:lstStyle/>
                    <a:p>
                      <a:pPr algn="l" fontAlgn="ctr"/>
                      <a:r>
                        <a:rPr lang="zh-CN" altLang="en-US" sz="700" u="none" strike="noStrike">
                          <a:effectLst/>
                        </a:rPr>
                        <a:t>详细信息</a:t>
                      </a:r>
                      <a:endParaRPr lang="zh-CN" altLang="en-US" sz="700" b="0" i="0" u="none" strike="noStrike">
                        <a:solidFill>
                          <a:srgbClr val="000000"/>
                        </a:solidFill>
                        <a:effectLst/>
                        <a:latin typeface="宋体"/>
                      </a:endParaRPr>
                    </a:p>
                  </a:txBody>
                  <a:tcPr marL="0" marR="0" marT="0" marB="0" anchor="ctr"/>
                </a:tc>
              </a:tr>
              <a:tr h="600067">
                <a:tc>
                  <a:txBody>
                    <a:bodyPr/>
                    <a:lstStyle/>
                    <a:p>
                      <a:pPr algn="l" fontAlgn="ctr"/>
                      <a:r>
                        <a:rPr lang="zh-CN" altLang="en-US" sz="700" u="none" strike="noStrike">
                          <a:effectLst/>
                        </a:rPr>
                        <a:t>流水号</a:t>
                      </a:r>
                      <a:endParaRPr lang="zh-CN" altLang="en-US" sz="700" b="0" i="0" u="none" strike="noStrike">
                        <a:solidFill>
                          <a:srgbClr val="000000"/>
                        </a:solidFill>
                        <a:effectLst/>
                        <a:latin typeface="宋体"/>
                      </a:endParaRPr>
                    </a:p>
                  </a:txBody>
                  <a:tcPr marL="0" marR="0" marT="0" marB="0" anchor="ctr"/>
                </a:tc>
                <a:tc>
                  <a:txBody>
                    <a:bodyPr/>
                    <a:lstStyle/>
                    <a:p>
                      <a:pPr algn="l" fontAlgn="ctr"/>
                      <a:r>
                        <a:rPr lang="zh-CN" altLang="en-US" sz="700" u="none" strike="noStrike">
                          <a:effectLst/>
                        </a:rPr>
                        <a:t>上海化学试剂公司</a:t>
                      </a:r>
                      <a:endParaRPr lang="zh-CN" altLang="en-US" sz="700" b="0" i="0" u="none" strike="noStrike">
                        <a:solidFill>
                          <a:srgbClr val="000000"/>
                        </a:solidFill>
                        <a:effectLst/>
                        <a:latin typeface="宋体"/>
                      </a:endParaRPr>
                    </a:p>
                  </a:txBody>
                  <a:tcPr marL="0" marR="0" marT="0" marB="0" anchor="ctr"/>
                </a:tc>
                <a:tc>
                  <a:txBody>
                    <a:bodyPr/>
                    <a:lstStyle/>
                    <a:p>
                      <a:pPr algn="l" fontAlgn="ctr"/>
                      <a:r>
                        <a:rPr lang="zh-CN" altLang="en-US" sz="700" u="none" strike="noStrike">
                          <a:effectLst/>
                        </a:rPr>
                        <a:t>　</a:t>
                      </a:r>
                      <a:endParaRPr lang="zh-CN" altLang="en-US" sz="700" b="0" i="0" u="none" strike="noStrike">
                        <a:solidFill>
                          <a:srgbClr val="000000"/>
                        </a:solidFill>
                        <a:effectLst/>
                        <a:latin typeface="宋体"/>
                      </a:endParaRPr>
                    </a:p>
                  </a:txBody>
                  <a:tcPr marL="0" marR="0" marT="0" marB="0" anchor="ctr"/>
                </a:tc>
                <a:tc>
                  <a:txBody>
                    <a:bodyPr/>
                    <a:lstStyle/>
                    <a:p>
                      <a:pPr algn="l" fontAlgn="ctr"/>
                      <a:r>
                        <a:rPr lang="zh-CN" altLang="en-US" sz="700" u="none" strike="noStrike">
                          <a:effectLst/>
                        </a:rPr>
                        <a:t>　</a:t>
                      </a:r>
                      <a:endParaRPr lang="zh-CN" altLang="en-US" sz="700" b="0" i="0" u="none" strike="noStrike">
                        <a:solidFill>
                          <a:srgbClr val="000000"/>
                        </a:solidFill>
                        <a:effectLst/>
                        <a:latin typeface="宋体"/>
                      </a:endParaRPr>
                    </a:p>
                  </a:txBody>
                  <a:tcPr marL="0" marR="0" marT="0" marB="0" anchor="ctr"/>
                </a:tc>
                <a:tc>
                  <a:txBody>
                    <a:bodyPr/>
                    <a:lstStyle/>
                    <a:p>
                      <a:pPr algn="l" fontAlgn="ctr"/>
                      <a:r>
                        <a:rPr lang="zh-CN" altLang="en-US" sz="700" u="none" strike="noStrike">
                          <a:effectLst/>
                        </a:rPr>
                        <a:t>　</a:t>
                      </a:r>
                      <a:endParaRPr lang="zh-CN" altLang="en-US" sz="700" b="0" i="0" u="none" strike="noStrike">
                        <a:solidFill>
                          <a:srgbClr val="000000"/>
                        </a:solidFill>
                        <a:effectLst/>
                        <a:latin typeface="宋体"/>
                      </a:endParaRPr>
                    </a:p>
                  </a:txBody>
                  <a:tcPr marL="0" marR="0" marT="0" marB="0" anchor="ctr"/>
                </a:tc>
                <a:tc>
                  <a:txBody>
                    <a:bodyPr/>
                    <a:lstStyle/>
                    <a:p>
                      <a:pPr algn="l" fontAlgn="ctr"/>
                      <a:r>
                        <a:rPr lang="zh-CN" altLang="en-US" sz="700" u="none" strike="noStrike">
                          <a:effectLst/>
                        </a:rPr>
                        <a:t>李天一</a:t>
                      </a:r>
                      <a:endParaRPr lang="zh-CN" altLang="en-US" sz="700" b="0" i="0" u="none" strike="noStrike">
                        <a:solidFill>
                          <a:srgbClr val="000000"/>
                        </a:solidFill>
                        <a:effectLst/>
                        <a:latin typeface="宋体"/>
                      </a:endParaRPr>
                    </a:p>
                  </a:txBody>
                  <a:tcPr marL="0" marR="0" marT="0" marB="0" anchor="ctr"/>
                </a:tc>
                <a:tc>
                  <a:txBody>
                    <a:bodyPr/>
                    <a:lstStyle/>
                    <a:p>
                      <a:pPr algn="l" fontAlgn="ctr"/>
                      <a:r>
                        <a:rPr lang="zh-CN" altLang="en-US" sz="700" u="none" strike="noStrike">
                          <a:effectLst/>
                        </a:rPr>
                        <a:t>华东地区</a:t>
                      </a:r>
                      <a:endParaRPr lang="zh-CN" altLang="en-US" sz="700" b="0" i="0" u="none" strike="noStrike">
                        <a:solidFill>
                          <a:srgbClr val="000000"/>
                        </a:solidFill>
                        <a:effectLst/>
                        <a:latin typeface="宋体"/>
                      </a:endParaRPr>
                    </a:p>
                  </a:txBody>
                  <a:tcPr marL="0" marR="0" marT="0" marB="0" anchor="ctr"/>
                </a:tc>
                <a:tc>
                  <a:txBody>
                    <a:bodyPr/>
                    <a:lstStyle/>
                    <a:p>
                      <a:pPr algn="r" fontAlgn="ctr"/>
                      <a:r>
                        <a:rPr lang="en-US" altLang="zh-CN" sz="700" u="none" strike="noStrike">
                          <a:effectLst/>
                        </a:rPr>
                        <a:t>1375569875</a:t>
                      </a:r>
                      <a:endParaRPr lang="en-US" altLang="zh-CN" sz="700" b="0" i="0" u="none" strike="noStrike">
                        <a:solidFill>
                          <a:srgbClr val="000000"/>
                        </a:solidFill>
                        <a:effectLst/>
                        <a:latin typeface="宋体"/>
                      </a:endParaRPr>
                    </a:p>
                  </a:txBody>
                  <a:tcPr marL="0" marR="0" marT="0" marB="0" anchor="ctr"/>
                </a:tc>
                <a:tc>
                  <a:txBody>
                    <a:bodyPr/>
                    <a:lstStyle/>
                    <a:p>
                      <a:pPr algn="l" fontAlgn="ctr"/>
                      <a:r>
                        <a:rPr lang="en-US" sz="700" u="sng" strike="noStrike">
                          <a:effectLst/>
                          <a:hlinkClick r:id="rId3"/>
                        </a:rPr>
                        <a:t>dfsd@gam.com</a:t>
                      </a:r>
                      <a:endParaRPr lang="en-US" sz="700" b="0" i="0" u="sng" strike="noStrike">
                        <a:solidFill>
                          <a:srgbClr val="0000FF"/>
                        </a:solidFill>
                        <a:effectLst/>
                        <a:latin typeface="宋体"/>
                      </a:endParaRPr>
                    </a:p>
                  </a:txBody>
                  <a:tcPr marL="0" marR="0" marT="0" marB="0" anchor="ctr"/>
                </a:tc>
                <a:tc>
                  <a:txBody>
                    <a:bodyPr/>
                    <a:lstStyle/>
                    <a:p>
                      <a:pPr algn="l" fontAlgn="ctr"/>
                      <a:r>
                        <a:rPr lang="zh-CN" altLang="en-US" sz="700" u="sng" strike="noStrike">
                          <a:effectLst/>
                        </a:rPr>
                        <a:t>　</a:t>
                      </a:r>
                      <a:endParaRPr lang="zh-CN" altLang="en-US" sz="700" b="0" i="0" u="sng" strike="noStrike">
                        <a:solidFill>
                          <a:srgbClr val="0000FF"/>
                        </a:solidFill>
                        <a:effectLst/>
                        <a:latin typeface="宋体"/>
                      </a:endParaRPr>
                    </a:p>
                  </a:txBody>
                  <a:tcPr marL="0" marR="0" marT="0" marB="0" anchor="ctr"/>
                </a:tc>
                <a:tc>
                  <a:txBody>
                    <a:bodyPr/>
                    <a:lstStyle/>
                    <a:p>
                      <a:pPr algn="l" fontAlgn="ctr"/>
                      <a:r>
                        <a:rPr lang="zh-CN" altLang="en-US" sz="700" u="sng" strike="noStrike">
                          <a:effectLst/>
                        </a:rPr>
                        <a:t>　</a:t>
                      </a:r>
                      <a:endParaRPr lang="zh-CN" altLang="en-US" sz="700" b="0" i="0" u="sng" strike="noStrike">
                        <a:solidFill>
                          <a:srgbClr val="0000FF"/>
                        </a:solidFill>
                        <a:effectLst/>
                        <a:latin typeface="宋体"/>
                      </a:endParaRPr>
                    </a:p>
                  </a:txBody>
                  <a:tcPr marL="0" marR="0" marT="0" marB="0" anchor="ctr"/>
                </a:tc>
                <a:tc>
                  <a:txBody>
                    <a:bodyPr/>
                    <a:lstStyle/>
                    <a:p>
                      <a:pPr algn="l" fontAlgn="ctr"/>
                      <a:r>
                        <a:rPr lang="zh-CN" altLang="en-US" sz="700" u="sng" strike="noStrike">
                          <a:effectLst/>
                        </a:rPr>
                        <a:t>　</a:t>
                      </a:r>
                      <a:endParaRPr lang="zh-CN" altLang="en-US" sz="700" b="0" i="0" u="sng" strike="noStrike">
                        <a:solidFill>
                          <a:srgbClr val="0000FF"/>
                        </a:solidFill>
                        <a:effectLst/>
                        <a:latin typeface="宋体"/>
                      </a:endParaRPr>
                    </a:p>
                  </a:txBody>
                  <a:tcPr marL="0" marR="0" marT="0" marB="0" anchor="ctr"/>
                </a:tc>
                <a:tc>
                  <a:txBody>
                    <a:bodyPr/>
                    <a:lstStyle/>
                    <a:p>
                      <a:pPr algn="l" fontAlgn="ctr"/>
                      <a:r>
                        <a:rPr lang="zh-CN" altLang="en-US" sz="700" u="sng" strike="noStrike">
                          <a:effectLst/>
                        </a:rPr>
                        <a:t>　</a:t>
                      </a:r>
                      <a:endParaRPr lang="zh-CN" altLang="en-US" sz="700" b="0" i="0" u="sng" strike="noStrike">
                        <a:solidFill>
                          <a:srgbClr val="0000FF"/>
                        </a:solidFill>
                        <a:effectLst/>
                        <a:latin typeface="宋体"/>
                      </a:endParaRPr>
                    </a:p>
                  </a:txBody>
                  <a:tcPr marL="0" marR="0" marT="0" marB="0" anchor="ctr"/>
                </a:tc>
                <a:tc>
                  <a:txBody>
                    <a:bodyPr/>
                    <a:lstStyle/>
                    <a:p>
                      <a:pPr algn="l" fontAlgn="ctr"/>
                      <a:r>
                        <a:rPr lang="zh-CN" altLang="en-US" sz="700" u="none" strike="noStrike">
                          <a:effectLst/>
                        </a:rPr>
                        <a:t>　</a:t>
                      </a:r>
                      <a:endParaRPr lang="zh-CN" altLang="en-US" sz="700" b="0" i="0" u="none" strike="noStrike">
                        <a:solidFill>
                          <a:srgbClr val="000000"/>
                        </a:solidFill>
                        <a:effectLst/>
                        <a:latin typeface="宋体"/>
                      </a:endParaRPr>
                    </a:p>
                  </a:txBody>
                  <a:tcPr marL="0" marR="0" marT="0" marB="0" anchor="ctr"/>
                </a:tc>
              </a:tr>
              <a:tr h="600067">
                <a:tc>
                  <a:txBody>
                    <a:bodyPr/>
                    <a:lstStyle/>
                    <a:p>
                      <a:pPr algn="l" fontAlgn="ctr"/>
                      <a:r>
                        <a:rPr lang="zh-CN" altLang="en-US" sz="700" u="none" strike="noStrike">
                          <a:effectLst/>
                        </a:rPr>
                        <a:t>流水号</a:t>
                      </a:r>
                      <a:endParaRPr lang="zh-CN" altLang="en-US" sz="700" b="0" i="0" u="none" strike="noStrike">
                        <a:solidFill>
                          <a:srgbClr val="000000"/>
                        </a:solidFill>
                        <a:effectLst/>
                        <a:latin typeface="宋体"/>
                      </a:endParaRPr>
                    </a:p>
                  </a:txBody>
                  <a:tcPr marL="0" marR="0" marT="0" marB="0" anchor="ctr"/>
                </a:tc>
                <a:tc>
                  <a:txBody>
                    <a:bodyPr/>
                    <a:lstStyle/>
                    <a:p>
                      <a:pPr algn="l" fontAlgn="ctr"/>
                      <a:r>
                        <a:rPr lang="zh-CN" altLang="en-US" sz="700" u="none" strike="noStrike">
                          <a:effectLst/>
                        </a:rPr>
                        <a:t>上海爱杰尔生化公司</a:t>
                      </a:r>
                      <a:endParaRPr lang="zh-CN" altLang="en-US" sz="700" b="0" i="0" u="none" strike="noStrike">
                        <a:solidFill>
                          <a:srgbClr val="000000"/>
                        </a:solidFill>
                        <a:effectLst/>
                        <a:latin typeface="宋体"/>
                      </a:endParaRPr>
                    </a:p>
                  </a:txBody>
                  <a:tcPr marL="0" marR="0" marT="0" marB="0" anchor="ctr"/>
                </a:tc>
                <a:tc>
                  <a:txBody>
                    <a:bodyPr/>
                    <a:lstStyle/>
                    <a:p>
                      <a:pPr algn="l" fontAlgn="ctr"/>
                      <a:r>
                        <a:rPr lang="zh-CN" altLang="en-US" sz="700" u="none" strike="noStrike">
                          <a:effectLst/>
                        </a:rPr>
                        <a:t>　</a:t>
                      </a:r>
                      <a:endParaRPr lang="zh-CN" altLang="en-US" sz="700" b="0" i="0" u="none" strike="noStrike">
                        <a:solidFill>
                          <a:srgbClr val="000000"/>
                        </a:solidFill>
                        <a:effectLst/>
                        <a:latin typeface="宋体"/>
                      </a:endParaRPr>
                    </a:p>
                  </a:txBody>
                  <a:tcPr marL="0" marR="0" marT="0" marB="0" anchor="ctr"/>
                </a:tc>
                <a:tc>
                  <a:txBody>
                    <a:bodyPr/>
                    <a:lstStyle/>
                    <a:p>
                      <a:pPr algn="l" fontAlgn="ctr"/>
                      <a:r>
                        <a:rPr lang="zh-CN" altLang="en-US" sz="700" u="none" strike="noStrike">
                          <a:effectLst/>
                        </a:rPr>
                        <a:t>　</a:t>
                      </a:r>
                      <a:endParaRPr lang="zh-CN" altLang="en-US" sz="700" b="0" i="0" u="none" strike="noStrike">
                        <a:solidFill>
                          <a:srgbClr val="000000"/>
                        </a:solidFill>
                        <a:effectLst/>
                        <a:latin typeface="宋体"/>
                      </a:endParaRPr>
                    </a:p>
                  </a:txBody>
                  <a:tcPr marL="0" marR="0" marT="0" marB="0" anchor="ctr"/>
                </a:tc>
                <a:tc>
                  <a:txBody>
                    <a:bodyPr/>
                    <a:lstStyle/>
                    <a:p>
                      <a:pPr algn="l" fontAlgn="ctr"/>
                      <a:r>
                        <a:rPr lang="zh-CN" altLang="en-US" sz="700" u="none" strike="noStrike">
                          <a:effectLst/>
                        </a:rPr>
                        <a:t>　</a:t>
                      </a:r>
                      <a:endParaRPr lang="zh-CN" altLang="en-US" sz="700" b="0" i="0" u="none" strike="noStrike">
                        <a:solidFill>
                          <a:srgbClr val="000000"/>
                        </a:solidFill>
                        <a:effectLst/>
                        <a:latin typeface="宋体"/>
                      </a:endParaRPr>
                    </a:p>
                  </a:txBody>
                  <a:tcPr marL="0" marR="0" marT="0" marB="0" anchor="ctr"/>
                </a:tc>
                <a:tc>
                  <a:txBody>
                    <a:bodyPr/>
                    <a:lstStyle/>
                    <a:p>
                      <a:pPr algn="l" fontAlgn="ctr"/>
                      <a:r>
                        <a:rPr lang="zh-CN" altLang="en-US" sz="700" u="none" strike="noStrike">
                          <a:effectLst/>
                        </a:rPr>
                        <a:t>康师傅</a:t>
                      </a:r>
                      <a:endParaRPr lang="zh-CN" altLang="en-US" sz="700" b="0" i="0" u="none" strike="noStrike">
                        <a:solidFill>
                          <a:srgbClr val="000000"/>
                        </a:solidFill>
                        <a:effectLst/>
                        <a:latin typeface="宋体"/>
                      </a:endParaRPr>
                    </a:p>
                  </a:txBody>
                  <a:tcPr marL="0" marR="0" marT="0" marB="0" anchor="ctr"/>
                </a:tc>
                <a:tc>
                  <a:txBody>
                    <a:bodyPr/>
                    <a:lstStyle/>
                    <a:p>
                      <a:pPr algn="l" fontAlgn="ctr"/>
                      <a:r>
                        <a:rPr lang="zh-CN" altLang="en-US" sz="700" u="none" strike="noStrike">
                          <a:effectLst/>
                        </a:rPr>
                        <a:t>华南地区</a:t>
                      </a:r>
                      <a:endParaRPr lang="zh-CN" altLang="en-US" sz="700" b="0" i="0" u="none" strike="noStrike">
                        <a:solidFill>
                          <a:srgbClr val="000000"/>
                        </a:solidFill>
                        <a:effectLst/>
                        <a:latin typeface="宋体"/>
                      </a:endParaRPr>
                    </a:p>
                  </a:txBody>
                  <a:tcPr marL="0" marR="0" marT="0" marB="0" anchor="ctr"/>
                </a:tc>
                <a:tc>
                  <a:txBody>
                    <a:bodyPr/>
                    <a:lstStyle/>
                    <a:p>
                      <a:pPr algn="r" fontAlgn="ctr"/>
                      <a:r>
                        <a:rPr lang="en-US" altLang="zh-CN" sz="700" u="none" strike="noStrike">
                          <a:effectLst/>
                        </a:rPr>
                        <a:t>153698556</a:t>
                      </a:r>
                      <a:endParaRPr lang="en-US" altLang="zh-CN" sz="700" b="0" i="0" u="none" strike="noStrike">
                        <a:solidFill>
                          <a:srgbClr val="000000"/>
                        </a:solidFill>
                        <a:effectLst/>
                        <a:latin typeface="宋体"/>
                      </a:endParaRPr>
                    </a:p>
                  </a:txBody>
                  <a:tcPr marL="0" marR="0" marT="0" marB="0" anchor="ctr"/>
                </a:tc>
                <a:tc>
                  <a:txBody>
                    <a:bodyPr/>
                    <a:lstStyle/>
                    <a:p>
                      <a:pPr algn="l" fontAlgn="ctr"/>
                      <a:r>
                        <a:rPr lang="en-US" sz="700" u="sng" strike="noStrike">
                          <a:effectLst/>
                          <a:hlinkClick r:id="rId4"/>
                        </a:rPr>
                        <a:t>erer@d.com</a:t>
                      </a:r>
                      <a:endParaRPr lang="en-US" sz="700" b="0" i="0" u="sng" strike="noStrike">
                        <a:solidFill>
                          <a:srgbClr val="0000FF"/>
                        </a:solidFill>
                        <a:effectLst/>
                        <a:latin typeface="宋体"/>
                      </a:endParaRPr>
                    </a:p>
                  </a:txBody>
                  <a:tcPr marL="0" marR="0" marT="0" marB="0" anchor="ctr"/>
                </a:tc>
                <a:tc>
                  <a:txBody>
                    <a:bodyPr/>
                    <a:lstStyle/>
                    <a:p>
                      <a:pPr algn="l" fontAlgn="ctr"/>
                      <a:r>
                        <a:rPr lang="zh-CN" altLang="en-US" sz="700" u="sng" strike="noStrike">
                          <a:effectLst/>
                        </a:rPr>
                        <a:t>　</a:t>
                      </a:r>
                      <a:endParaRPr lang="zh-CN" altLang="en-US" sz="700" b="0" i="0" u="sng" strike="noStrike">
                        <a:solidFill>
                          <a:srgbClr val="0000FF"/>
                        </a:solidFill>
                        <a:effectLst/>
                        <a:latin typeface="宋体"/>
                      </a:endParaRPr>
                    </a:p>
                  </a:txBody>
                  <a:tcPr marL="0" marR="0" marT="0" marB="0" anchor="ctr"/>
                </a:tc>
                <a:tc>
                  <a:txBody>
                    <a:bodyPr/>
                    <a:lstStyle/>
                    <a:p>
                      <a:pPr algn="l" fontAlgn="ctr"/>
                      <a:r>
                        <a:rPr lang="zh-CN" altLang="en-US" sz="700" u="sng" strike="noStrike">
                          <a:effectLst/>
                        </a:rPr>
                        <a:t>　</a:t>
                      </a:r>
                      <a:endParaRPr lang="zh-CN" altLang="en-US" sz="700" b="0" i="0" u="sng" strike="noStrike">
                        <a:solidFill>
                          <a:srgbClr val="0000FF"/>
                        </a:solidFill>
                        <a:effectLst/>
                        <a:latin typeface="宋体"/>
                      </a:endParaRPr>
                    </a:p>
                  </a:txBody>
                  <a:tcPr marL="0" marR="0" marT="0" marB="0" anchor="ctr"/>
                </a:tc>
                <a:tc>
                  <a:txBody>
                    <a:bodyPr/>
                    <a:lstStyle/>
                    <a:p>
                      <a:pPr algn="l" fontAlgn="ctr"/>
                      <a:r>
                        <a:rPr lang="zh-CN" altLang="en-US" sz="700" u="sng" strike="noStrike">
                          <a:effectLst/>
                        </a:rPr>
                        <a:t>　</a:t>
                      </a:r>
                      <a:endParaRPr lang="zh-CN" altLang="en-US" sz="700" b="0" i="0" u="sng" strike="noStrike">
                        <a:solidFill>
                          <a:srgbClr val="0000FF"/>
                        </a:solidFill>
                        <a:effectLst/>
                        <a:latin typeface="宋体"/>
                      </a:endParaRPr>
                    </a:p>
                  </a:txBody>
                  <a:tcPr marL="0" marR="0" marT="0" marB="0" anchor="ctr"/>
                </a:tc>
                <a:tc>
                  <a:txBody>
                    <a:bodyPr/>
                    <a:lstStyle/>
                    <a:p>
                      <a:pPr algn="l" fontAlgn="ctr"/>
                      <a:r>
                        <a:rPr lang="zh-CN" altLang="en-US" sz="700" u="sng" strike="noStrike">
                          <a:effectLst/>
                        </a:rPr>
                        <a:t>　</a:t>
                      </a:r>
                      <a:endParaRPr lang="zh-CN" altLang="en-US" sz="700" b="0" i="0" u="sng" strike="noStrike">
                        <a:solidFill>
                          <a:srgbClr val="0000FF"/>
                        </a:solidFill>
                        <a:effectLst/>
                        <a:latin typeface="宋体"/>
                      </a:endParaRPr>
                    </a:p>
                  </a:txBody>
                  <a:tcPr marL="0" marR="0" marT="0" marB="0" anchor="ctr"/>
                </a:tc>
                <a:tc>
                  <a:txBody>
                    <a:bodyPr/>
                    <a:lstStyle/>
                    <a:p>
                      <a:pPr algn="l" fontAlgn="ctr"/>
                      <a:r>
                        <a:rPr lang="zh-CN" altLang="en-US" sz="700" u="none" strike="noStrike" dirty="0">
                          <a:effectLst/>
                        </a:rPr>
                        <a:t>　</a:t>
                      </a:r>
                      <a:endParaRPr lang="zh-CN" altLang="en-US" sz="700" b="0" i="0" u="none" strike="noStrike" dirty="0">
                        <a:solidFill>
                          <a:srgbClr val="000000"/>
                        </a:solidFill>
                        <a:effectLst/>
                        <a:latin typeface="宋体"/>
                      </a:endParaRPr>
                    </a:p>
                  </a:txBody>
                  <a:tcPr marL="0" marR="0" marT="0" marB="0" anchor="ctr"/>
                </a:tc>
              </a:tr>
            </a:tbl>
          </a:graphicData>
        </a:graphic>
      </p:graphicFrame>
      <p:sp>
        <p:nvSpPr>
          <p:cNvPr id="15" name="圆角矩形 14"/>
          <p:cNvSpPr/>
          <p:nvPr/>
        </p:nvSpPr>
        <p:spPr>
          <a:xfrm>
            <a:off x="4860032" y="1036191"/>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smtClean="0"/>
              <a:t>修改</a:t>
            </a:r>
            <a:endParaRPr lang="zh-CN" altLang="en-US" sz="1000" dirty="0"/>
          </a:p>
        </p:txBody>
      </p:sp>
      <p:sp>
        <p:nvSpPr>
          <p:cNvPr id="17" name="圆角矩形 16"/>
          <p:cNvSpPr/>
          <p:nvPr/>
        </p:nvSpPr>
        <p:spPr>
          <a:xfrm>
            <a:off x="3837401" y="1036191"/>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smtClean="0"/>
              <a:t>新增</a:t>
            </a:r>
            <a:endParaRPr lang="zh-CN" altLang="en-US" sz="1000" dirty="0"/>
          </a:p>
        </p:txBody>
      </p:sp>
    </p:spTree>
    <p:extLst>
      <p:ext uri="{BB962C8B-B14F-4D97-AF65-F5344CB8AC3E}">
        <p14:creationId xmlns:p14="http://schemas.microsoft.com/office/powerpoint/2010/main" xmlns="" val="1127333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rot="5400000">
            <a:off x="-1427974" y="3428206"/>
            <a:ext cx="6858000" cy="158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8" name="表格 7"/>
          <p:cNvGraphicFramePr>
            <a:graphicFrameLocks noGrp="1"/>
          </p:cNvGraphicFramePr>
          <p:nvPr>
            <p:extLst>
              <p:ext uri="{D42A27DB-BD31-4B8C-83A1-F6EECF244321}">
                <p14:modId xmlns:p14="http://schemas.microsoft.com/office/powerpoint/2010/main" xmlns="" val="837012489"/>
              </p:ext>
            </p:extLst>
          </p:nvPr>
        </p:nvGraphicFramePr>
        <p:xfrm>
          <a:off x="142844" y="357166"/>
          <a:ext cx="1762116" cy="1402080"/>
        </p:xfrm>
        <a:graphic>
          <a:graphicData uri="http://schemas.openxmlformats.org/drawingml/2006/table">
            <a:tbl>
              <a:tblPr firstRow="1" bandRow="1">
                <a:tableStyleId>{5C22544A-7EE6-4342-B048-85BDC9FD1C3A}</a:tableStyleId>
              </a:tblPr>
              <a:tblGrid>
                <a:gridCol w="1762116"/>
              </a:tblGrid>
              <a:tr h="212383">
                <a:tc>
                  <a:txBody>
                    <a:bodyPr/>
                    <a:lstStyle/>
                    <a:p>
                      <a:r>
                        <a:rPr lang="zh-CN" altLang="en-US" sz="1400" dirty="0" smtClean="0"/>
                        <a:t>用户管理</a:t>
                      </a:r>
                      <a:endParaRPr lang="zh-CN" altLang="en-US" sz="1400" dirty="0"/>
                    </a:p>
                  </a:txBody>
                  <a:tcPr/>
                </a:tc>
              </a:tr>
              <a:tr h="191145">
                <a:tc>
                  <a:txBody>
                    <a:bodyPr/>
                    <a:lstStyle/>
                    <a:p>
                      <a:pPr algn="r"/>
                      <a:r>
                        <a:rPr lang="zh-CN" altLang="en-US" sz="1200" dirty="0" smtClean="0"/>
                        <a:t>添加公司用户</a:t>
                      </a:r>
                      <a:endParaRPr lang="zh-CN" altLang="en-US" sz="1200" dirty="0"/>
                    </a:p>
                  </a:txBody>
                  <a:tcPr/>
                </a:tc>
              </a:tr>
              <a:tr h="191145">
                <a:tc>
                  <a:txBody>
                    <a:bodyPr/>
                    <a:lstStyle/>
                    <a:p>
                      <a:pPr algn="r"/>
                      <a:r>
                        <a:rPr lang="zh-CN" altLang="en-US" sz="1200" dirty="0" smtClean="0"/>
                        <a:t>设置用户权限</a:t>
                      </a:r>
                      <a:endParaRPr lang="zh-CN" altLang="en-US" sz="1200" dirty="0"/>
                    </a:p>
                  </a:txBody>
                  <a:tcPr/>
                </a:tc>
              </a:tr>
              <a:tr h="191145">
                <a:tc>
                  <a:txBody>
                    <a:bodyPr/>
                    <a:lstStyle/>
                    <a:p>
                      <a:pPr algn="r"/>
                      <a:r>
                        <a:rPr lang="zh-CN" altLang="en-US" sz="1200" dirty="0" smtClean="0"/>
                        <a:t>设置折扣</a:t>
                      </a:r>
                      <a:endParaRPr lang="zh-CN" altLang="en-US" sz="1200" dirty="0"/>
                    </a:p>
                  </a:txBody>
                  <a:tcPr/>
                </a:tc>
              </a:tr>
              <a:tr h="191145">
                <a:tc>
                  <a:txBody>
                    <a:bodyPr/>
                    <a:lstStyle/>
                    <a:p>
                      <a:pPr algn="r"/>
                      <a:r>
                        <a:rPr lang="zh-CN" altLang="en-US" sz="1200" dirty="0" smtClean="0"/>
                        <a:t>用户信息管理</a:t>
                      </a:r>
                      <a:endParaRPr lang="zh-CN" altLang="en-US" sz="1200" dirty="0"/>
                    </a:p>
                  </a:txBody>
                  <a:tcPr/>
                </a:tc>
              </a:tr>
            </a:tbl>
          </a:graphicData>
        </a:graphic>
      </p:graphicFrame>
      <p:graphicFrame>
        <p:nvGraphicFramePr>
          <p:cNvPr id="22" name="图示 21"/>
          <p:cNvGraphicFramePr/>
          <p:nvPr>
            <p:extLst>
              <p:ext uri="{D42A27DB-BD31-4B8C-83A1-F6EECF244321}">
                <p14:modId xmlns:p14="http://schemas.microsoft.com/office/powerpoint/2010/main" xmlns="" val="4053118849"/>
              </p:ext>
            </p:extLst>
          </p:nvPr>
        </p:nvGraphicFramePr>
        <p:xfrm>
          <a:off x="2339752" y="2564904"/>
          <a:ext cx="2976562" cy="10318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3" name="图示 22"/>
          <p:cNvGraphicFramePr/>
          <p:nvPr>
            <p:extLst>
              <p:ext uri="{D42A27DB-BD31-4B8C-83A1-F6EECF244321}">
                <p14:modId xmlns:p14="http://schemas.microsoft.com/office/powerpoint/2010/main" xmlns="" val="905406195"/>
              </p:ext>
            </p:extLst>
          </p:nvPr>
        </p:nvGraphicFramePr>
        <p:xfrm>
          <a:off x="2339752" y="1412776"/>
          <a:ext cx="2976562" cy="10318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25" name="直接连接符 24"/>
          <p:cNvCxnSpPr/>
          <p:nvPr/>
        </p:nvCxnSpPr>
        <p:spPr>
          <a:xfrm flipV="1">
            <a:off x="1996784" y="4869160"/>
            <a:ext cx="7143768"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1996784" y="871260"/>
            <a:ext cx="7143768" cy="71438"/>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001821" y="260648"/>
            <a:ext cx="6336704" cy="369332"/>
          </a:xfrm>
          <a:prstGeom prst="rect">
            <a:avLst/>
          </a:prstGeom>
          <a:noFill/>
        </p:spPr>
        <p:txBody>
          <a:bodyPr wrap="square" rtlCol="0">
            <a:spAutoFit/>
          </a:bodyPr>
          <a:lstStyle/>
          <a:p>
            <a:r>
              <a:rPr lang="en-US" altLang="zh-CN" dirty="0" smtClean="0"/>
              <a:t>1</a:t>
            </a:r>
            <a:r>
              <a:rPr lang="zh-CN" altLang="en-US" dirty="0" smtClean="0"/>
              <a:t>）用户管理</a:t>
            </a:r>
            <a:r>
              <a:rPr lang="en-US" altLang="zh-CN" dirty="0" smtClean="0"/>
              <a:t>-</a:t>
            </a:r>
            <a:r>
              <a:rPr lang="zh-CN" altLang="en-US" dirty="0" smtClean="0"/>
              <a:t>用户信息管理 （平台管理内部信息）</a:t>
            </a:r>
            <a:endParaRPr lang="zh-CN" altLang="en-US" dirty="0"/>
          </a:p>
        </p:txBody>
      </p:sp>
      <p:graphicFrame>
        <p:nvGraphicFramePr>
          <p:cNvPr id="17" name="图示 16"/>
          <p:cNvGraphicFramePr/>
          <p:nvPr>
            <p:extLst>
              <p:ext uri="{D42A27DB-BD31-4B8C-83A1-F6EECF244321}">
                <p14:modId xmlns:p14="http://schemas.microsoft.com/office/powerpoint/2010/main" xmlns="" val="397817274"/>
              </p:ext>
            </p:extLst>
          </p:nvPr>
        </p:nvGraphicFramePr>
        <p:xfrm>
          <a:off x="5524528" y="1412776"/>
          <a:ext cx="2976562" cy="1031868"/>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9" name="图示 18"/>
          <p:cNvGraphicFramePr/>
          <p:nvPr>
            <p:extLst>
              <p:ext uri="{D42A27DB-BD31-4B8C-83A1-F6EECF244321}">
                <p14:modId xmlns:p14="http://schemas.microsoft.com/office/powerpoint/2010/main" xmlns="" val="2843927726"/>
              </p:ext>
            </p:extLst>
          </p:nvPr>
        </p:nvGraphicFramePr>
        <p:xfrm>
          <a:off x="5491881" y="2564904"/>
          <a:ext cx="2976562" cy="1031868"/>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graphicFrame>
        <p:nvGraphicFramePr>
          <p:cNvPr id="20" name="图示 19"/>
          <p:cNvGraphicFramePr/>
          <p:nvPr>
            <p:extLst>
              <p:ext uri="{D42A27DB-BD31-4B8C-83A1-F6EECF244321}">
                <p14:modId xmlns:p14="http://schemas.microsoft.com/office/powerpoint/2010/main" xmlns="" val="4192650313"/>
              </p:ext>
            </p:extLst>
          </p:nvPr>
        </p:nvGraphicFramePr>
        <p:xfrm>
          <a:off x="2339752" y="3645024"/>
          <a:ext cx="2976562" cy="1031868"/>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graphicFrame>
        <p:nvGraphicFramePr>
          <p:cNvPr id="21" name="图示 20"/>
          <p:cNvGraphicFramePr/>
          <p:nvPr>
            <p:extLst>
              <p:ext uri="{D42A27DB-BD31-4B8C-83A1-F6EECF244321}">
                <p14:modId xmlns:p14="http://schemas.microsoft.com/office/powerpoint/2010/main" xmlns="" val="3414681534"/>
              </p:ext>
            </p:extLst>
          </p:nvPr>
        </p:nvGraphicFramePr>
        <p:xfrm>
          <a:off x="5459983" y="3645024"/>
          <a:ext cx="2976562" cy="1031868"/>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sp>
        <p:nvSpPr>
          <p:cNvPr id="26" name="圆角矩形 25"/>
          <p:cNvSpPr/>
          <p:nvPr/>
        </p:nvSpPr>
        <p:spPr>
          <a:xfrm>
            <a:off x="6804248" y="997179"/>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a:t>取消</a:t>
            </a:r>
          </a:p>
        </p:txBody>
      </p:sp>
      <p:sp>
        <p:nvSpPr>
          <p:cNvPr id="30" name="圆角矩形 29"/>
          <p:cNvSpPr/>
          <p:nvPr/>
        </p:nvSpPr>
        <p:spPr>
          <a:xfrm>
            <a:off x="7805520" y="997179"/>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smtClean="0"/>
              <a:t>保存</a:t>
            </a:r>
            <a:endParaRPr lang="zh-CN" altLang="en-US" sz="1000" dirty="0"/>
          </a:p>
        </p:txBody>
      </p:sp>
      <p:sp>
        <p:nvSpPr>
          <p:cNvPr id="2" name="矩形 1"/>
          <p:cNvSpPr/>
          <p:nvPr/>
        </p:nvSpPr>
        <p:spPr>
          <a:xfrm>
            <a:off x="2267744" y="5085184"/>
            <a:ext cx="5832648" cy="15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dirty="0" smtClean="0"/>
              <a:t>照片，</a:t>
            </a:r>
            <a:r>
              <a:rPr lang="zh-CN" altLang="en-US" dirty="0"/>
              <a:t>复印件包括客户公司营业执照，税务登记证和危险品许可证照片</a:t>
            </a:r>
          </a:p>
          <a:p>
            <a:pPr algn="ctr"/>
            <a:endParaRPr lang="zh-CN" altLang="en-US" dirty="0"/>
          </a:p>
        </p:txBody>
      </p:sp>
      <p:graphicFrame>
        <p:nvGraphicFramePr>
          <p:cNvPr id="33" name="表格 32"/>
          <p:cNvGraphicFramePr>
            <a:graphicFrameLocks noGrp="1"/>
          </p:cNvGraphicFramePr>
          <p:nvPr>
            <p:extLst>
              <p:ext uri="{D42A27DB-BD31-4B8C-83A1-F6EECF244321}">
                <p14:modId xmlns:p14="http://schemas.microsoft.com/office/powerpoint/2010/main" xmlns="" val="2239157392"/>
              </p:ext>
            </p:extLst>
          </p:nvPr>
        </p:nvGraphicFramePr>
        <p:xfrm>
          <a:off x="107504" y="1844824"/>
          <a:ext cx="1762116" cy="361691"/>
        </p:xfrm>
        <a:graphic>
          <a:graphicData uri="http://schemas.openxmlformats.org/drawingml/2006/table">
            <a:tbl>
              <a:tblPr firstRow="1" bandRow="1">
                <a:tableStyleId>{5C22544A-7EE6-4342-B048-85BDC9FD1C3A}</a:tableStyleId>
              </a:tblPr>
              <a:tblGrid>
                <a:gridCol w="1762116"/>
              </a:tblGrid>
              <a:tr h="361691">
                <a:tc>
                  <a:txBody>
                    <a:bodyPr/>
                    <a:lstStyle/>
                    <a:p>
                      <a:r>
                        <a:rPr lang="zh-CN" altLang="en-US" sz="1400" dirty="0" smtClean="0"/>
                        <a:t>系统管理</a:t>
                      </a:r>
                      <a:endParaRPr lang="zh-CN" altLang="en-US" sz="1400" dirty="0"/>
                    </a:p>
                  </a:txBody>
                  <a:tcPr/>
                </a:tc>
              </a:tr>
            </a:tbl>
          </a:graphicData>
        </a:graphic>
      </p:graphicFrame>
      <p:sp>
        <p:nvSpPr>
          <p:cNvPr id="24" name="圆角矩形 23"/>
          <p:cNvSpPr/>
          <p:nvPr/>
        </p:nvSpPr>
        <p:spPr>
          <a:xfrm>
            <a:off x="5796136" y="997179"/>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a:t>查询</a:t>
            </a:r>
          </a:p>
        </p:txBody>
      </p:sp>
      <p:cxnSp>
        <p:nvCxnSpPr>
          <p:cNvPr id="4" name="直接箭头连接符 3"/>
          <p:cNvCxnSpPr/>
          <p:nvPr/>
        </p:nvCxnSpPr>
        <p:spPr>
          <a:xfrm flipV="1">
            <a:off x="1844232" y="692696"/>
            <a:ext cx="999576" cy="1022283"/>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205064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rot="5400000">
            <a:off x="-1427974" y="3428206"/>
            <a:ext cx="6858000" cy="158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表格 6"/>
          <p:cNvGraphicFramePr>
            <a:graphicFrameLocks noGrp="1"/>
          </p:cNvGraphicFramePr>
          <p:nvPr>
            <p:extLst>
              <p:ext uri="{D42A27DB-BD31-4B8C-83A1-F6EECF244321}">
                <p14:modId xmlns:p14="http://schemas.microsoft.com/office/powerpoint/2010/main" xmlns="" val="2611260292"/>
              </p:ext>
            </p:extLst>
          </p:nvPr>
        </p:nvGraphicFramePr>
        <p:xfrm>
          <a:off x="107504" y="1628800"/>
          <a:ext cx="1785950" cy="853440"/>
        </p:xfrm>
        <a:graphic>
          <a:graphicData uri="http://schemas.openxmlformats.org/drawingml/2006/table">
            <a:tbl>
              <a:tblPr firstRow="1" bandRow="1">
                <a:tableStyleId>{5C22544A-7EE6-4342-B048-85BDC9FD1C3A}</a:tableStyleId>
              </a:tblPr>
              <a:tblGrid>
                <a:gridCol w="1785950"/>
              </a:tblGrid>
              <a:tr h="238127">
                <a:tc>
                  <a:txBody>
                    <a:bodyPr/>
                    <a:lstStyle/>
                    <a:p>
                      <a:r>
                        <a:rPr lang="zh-CN" altLang="en-US" sz="1400" dirty="0" smtClean="0"/>
                        <a:t>审批管理</a:t>
                      </a:r>
                      <a:endParaRPr lang="zh-CN" altLang="en-US" sz="1400" dirty="0"/>
                    </a:p>
                  </a:txBody>
                  <a:tcPr/>
                </a:tc>
              </a:tr>
              <a:tr h="238127">
                <a:tc>
                  <a:txBody>
                    <a:bodyPr/>
                    <a:lstStyle/>
                    <a:p>
                      <a:pPr algn="r"/>
                      <a:r>
                        <a:rPr lang="zh-CN" altLang="en-US" sz="1200" dirty="0" smtClean="0"/>
                        <a:t>当前审批</a:t>
                      </a:r>
                      <a:endParaRPr lang="zh-CN" altLang="en-US" sz="1200" dirty="0"/>
                    </a:p>
                  </a:txBody>
                  <a:tcPr/>
                </a:tc>
              </a:tr>
              <a:tr h="238127">
                <a:tc>
                  <a:txBody>
                    <a:bodyPr/>
                    <a:lstStyle/>
                    <a:p>
                      <a:pPr algn="r"/>
                      <a:r>
                        <a:rPr lang="zh-CN" altLang="en-US" sz="1200" dirty="0" smtClean="0"/>
                        <a:t>历史审批记录</a:t>
                      </a:r>
                      <a:endParaRPr lang="zh-CN" altLang="en-US" sz="1200" dirty="0"/>
                    </a:p>
                  </a:txBody>
                  <a:tcPr/>
                </a:tc>
              </a:tr>
            </a:tbl>
          </a:graphicData>
        </a:graphic>
      </p:graphicFrame>
      <p:graphicFrame>
        <p:nvGraphicFramePr>
          <p:cNvPr id="8" name="表格 7"/>
          <p:cNvGraphicFramePr>
            <a:graphicFrameLocks noGrp="1"/>
          </p:cNvGraphicFramePr>
          <p:nvPr/>
        </p:nvGraphicFramePr>
        <p:xfrm>
          <a:off x="142844" y="357166"/>
          <a:ext cx="1762116" cy="1127760"/>
        </p:xfrm>
        <a:graphic>
          <a:graphicData uri="http://schemas.openxmlformats.org/drawingml/2006/table">
            <a:tbl>
              <a:tblPr firstRow="1" bandRow="1">
                <a:tableStyleId>{5C22544A-7EE6-4342-B048-85BDC9FD1C3A}</a:tableStyleId>
              </a:tblPr>
              <a:tblGrid>
                <a:gridCol w="1762116"/>
              </a:tblGrid>
              <a:tr h="212383">
                <a:tc>
                  <a:txBody>
                    <a:bodyPr/>
                    <a:lstStyle/>
                    <a:p>
                      <a:r>
                        <a:rPr lang="zh-CN" altLang="en-US" sz="1400" dirty="0" smtClean="0"/>
                        <a:t>申购管理</a:t>
                      </a:r>
                      <a:endParaRPr lang="zh-CN" altLang="en-US" sz="1400" dirty="0"/>
                    </a:p>
                  </a:txBody>
                  <a:tcPr/>
                </a:tc>
              </a:tr>
              <a:tr h="191145">
                <a:tc>
                  <a:txBody>
                    <a:bodyPr/>
                    <a:lstStyle/>
                    <a:p>
                      <a:pPr algn="r"/>
                      <a:r>
                        <a:rPr lang="zh-CN" altLang="en-US" sz="1200" dirty="0" smtClean="0"/>
                        <a:t>比价询价</a:t>
                      </a:r>
                      <a:endParaRPr lang="zh-CN" altLang="en-US" sz="1200" dirty="0"/>
                    </a:p>
                  </a:txBody>
                  <a:tcPr/>
                </a:tc>
              </a:tr>
              <a:tr h="191145">
                <a:tc>
                  <a:txBody>
                    <a:bodyPr/>
                    <a:lstStyle/>
                    <a:p>
                      <a:pPr algn="r"/>
                      <a:r>
                        <a:rPr lang="zh-CN" altLang="en-US" sz="1200" dirty="0" smtClean="0"/>
                        <a:t>历史申购记录</a:t>
                      </a:r>
                      <a:endParaRPr lang="zh-CN" altLang="en-US" sz="1200" dirty="0"/>
                    </a:p>
                  </a:txBody>
                  <a:tcPr/>
                </a:tc>
              </a:tr>
              <a:tr h="191145">
                <a:tc>
                  <a:txBody>
                    <a:bodyPr/>
                    <a:lstStyle/>
                    <a:p>
                      <a:pPr algn="r"/>
                      <a:r>
                        <a:rPr lang="zh-CN" altLang="en-US" sz="1200" dirty="0" smtClean="0"/>
                        <a:t>订单管理</a:t>
                      </a:r>
                      <a:endParaRPr lang="zh-CN" altLang="en-US" sz="1200" dirty="0"/>
                    </a:p>
                  </a:txBody>
                  <a:tcPr/>
                </a:tc>
              </a:tr>
            </a:tbl>
          </a:graphicData>
        </a:graphic>
      </p:graphicFrame>
      <p:graphicFrame>
        <p:nvGraphicFramePr>
          <p:cNvPr id="9" name="表格 8"/>
          <p:cNvGraphicFramePr>
            <a:graphicFrameLocks noGrp="1"/>
          </p:cNvGraphicFramePr>
          <p:nvPr/>
        </p:nvGraphicFramePr>
        <p:xfrm>
          <a:off x="142844" y="2571744"/>
          <a:ext cx="1762116" cy="1127760"/>
        </p:xfrm>
        <a:graphic>
          <a:graphicData uri="http://schemas.openxmlformats.org/drawingml/2006/table">
            <a:tbl>
              <a:tblPr firstRow="1" bandRow="1">
                <a:tableStyleId>{5C22544A-7EE6-4342-B048-85BDC9FD1C3A}</a:tableStyleId>
              </a:tblPr>
              <a:tblGrid>
                <a:gridCol w="1762116"/>
              </a:tblGrid>
              <a:tr h="267893">
                <a:tc>
                  <a:txBody>
                    <a:bodyPr/>
                    <a:lstStyle/>
                    <a:p>
                      <a:r>
                        <a:rPr lang="zh-CN" altLang="en-US" sz="1400" dirty="0" smtClean="0"/>
                        <a:t>分析统计</a:t>
                      </a:r>
                      <a:endParaRPr lang="zh-CN" altLang="en-US" sz="1400" dirty="0"/>
                    </a:p>
                  </a:txBody>
                  <a:tcPr/>
                </a:tc>
              </a:tr>
              <a:tr h="267893">
                <a:tc>
                  <a:txBody>
                    <a:bodyPr/>
                    <a:lstStyle/>
                    <a:p>
                      <a:pPr algn="r"/>
                      <a:r>
                        <a:rPr lang="zh-CN" altLang="en-US" sz="1200" dirty="0" smtClean="0"/>
                        <a:t>按月份统计</a:t>
                      </a:r>
                      <a:endParaRPr lang="zh-CN" altLang="en-US" sz="1200" dirty="0"/>
                    </a:p>
                  </a:txBody>
                  <a:tcPr/>
                </a:tc>
              </a:tr>
              <a:tr h="267893">
                <a:tc>
                  <a:txBody>
                    <a:bodyPr/>
                    <a:lstStyle/>
                    <a:p>
                      <a:pPr algn="r"/>
                      <a:r>
                        <a:rPr lang="zh-CN" altLang="en-US" sz="1200" dirty="0" smtClean="0"/>
                        <a:t>按供应商统计</a:t>
                      </a:r>
                      <a:endParaRPr lang="zh-CN" altLang="en-US" sz="1200" dirty="0"/>
                    </a:p>
                  </a:txBody>
                  <a:tcPr/>
                </a:tc>
              </a:tr>
              <a:tr h="267893">
                <a:tc>
                  <a:txBody>
                    <a:bodyPr/>
                    <a:lstStyle/>
                    <a:p>
                      <a:pPr algn="r"/>
                      <a:r>
                        <a:rPr lang="zh-CN" altLang="en-US" sz="1200" dirty="0" smtClean="0"/>
                        <a:t>按项目统计</a:t>
                      </a:r>
                      <a:endParaRPr lang="zh-CN" altLang="en-US" sz="1200" dirty="0"/>
                    </a:p>
                  </a:txBody>
                  <a:tcPr/>
                </a:tc>
              </a:tr>
            </a:tbl>
          </a:graphicData>
        </a:graphic>
      </p:graphicFrame>
      <p:graphicFrame>
        <p:nvGraphicFramePr>
          <p:cNvPr id="10" name="表格 9"/>
          <p:cNvGraphicFramePr>
            <a:graphicFrameLocks noGrp="1"/>
          </p:cNvGraphicFramePr>
          <p:nvPr/>
        </p:nvGraphicFramePr>
        <p:xfrm>
          <a:off x="142844" y="3786190"/>
          <a:ext cx="1762116" cy="853440"/>
        </p:xfrm>
        <a:graphic>
          <a:graphicData uri="http://schemas.openxmlformats.org/drawingml/2006/table">
            <a:tbl>
              <a:tblPr firstRow="1" bandRow="1">
                <a:tableStyleId>{5C22544A-7EE6-4342-B048-85BDC9FD1C3A}</a:tableStyleId>
              </a:tblPr>
              <a:tblGrid>
                <a:gridCol w="1762116"/>
              </a:tblGrid>
              <a:tr h="267893">
                <a:tc>
                  <a:txBody>
                    <a:bodyPr/>
                    <a:lstStyle/>
                    <a:p>
                      <a:r>
                        <a:rPr lang="zh-CN" altLang="en-US" sz="1400" dirty="0" smtClean="0"/>
                        <a:t>财务管理</a:t>
                      </a:r>
                      <a:endParaRPr lang="zh-CN" altLang="en-US" sz="1400" dirty="0"/>
                    </a:p>
                  </a:txBody>
                  <a:tcPr/>
                </a:tc>
              </a:tr>
              <a:tr h="267893">
                <a:tc>
                  <a:txBody>
                    <a:bodyPr/>
                    <a:lstStyle/>
                    <a:p>
                      <a:pPr algn="r"/>
                      <a:r>
                        <a:rPr lang="zh-CN" altLang="en-US" sz="1200" dirty="0" smtClean="0"/>
                        <a:t>预算制定</a:t>
                      </a:r>
                      <a:endParaRPr lang="zh-CN" altLang="en-US" sz="1200" dirty="0"/>
                    </a:p>
                  </a:txBody>
                  <a:tcPr/>
                </a:tc>
              </a:tr>
              <a:tr h="267893">
                <a:tc>
                  <a:txBody>
                    <a:bodyPr/>
                    <a:lstStyle/>
                    <a:p>
                      <a:pPr algn="r"/>
                      <a:r>
                        <a:rPr lang="zh-CN" altLang="en-US" sz="1200" dirty="0" smtClean="0"/>
                        <a:t>支付管理</a:t>
                      </a:r>
                      <a:endParaRPr lang="zh-CN" altLang="en-US" sz="1200" dirty="0"/>
                    </a:p>
                  </a:txBody>
                  <a:tcPr/>
                </a:tc>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xmlns="" val="51986670"/>
              </p:ext>
            </p:extLst>
          </p:nvPr>
        </p:nvGraphicFramePr>
        <p:xfrm>
          <a:off x="142844" y="4714884"/>
          <a:ext cx="1762116" cy="1127760"/>
        </p:xfrm>
        <a:graphic>
          <a:graphicData uri="http://schemas.openxmlformats.org/drawingml/2006/table">
            <a:tbl>
              <a:tblPr firstRow="1" bandRow="1">
                <a:tableStyleId>{5C22544A-7EE6-4342-B048-85BDC9FD1C3A}</a:tableStyleId>
              </a:tblPr>
              <a:tblGrid>
                <a:gridCol w="1762116"/>
              </a:tblGrid>
              <a:tr h="267893">
                <a:tc>
                  <a:txBody>
                    <a:bodyPr/>
                    <a:lstStyle/>
                    <a:p>
                      <a:r>
                        <a:rPr lang="zh-CN" altLang="en-US" sz="1400" dirty="0" smtClean="0"/>
                        <a:t>库存管理</a:t>
                      </a:r>
                      <a:endParaRPr lang="zh-CN" altLang="en-US" sz="1400" dirty="0"/>
                    </a:p>
                  </a:txBody>
                  <a:tcPr/>
                </a:tc>
              </a:tr>
              <a:tr h="267893">
                <a:tc>
                  <a:txBody>
                    <a:bodyPr/>
                    <a:lstStyle/>
                    <a:p>
                      <a:pPr algn="r"/>
                      <a:r>
                        <a:rPr lang="zh-CN" altLang="en-US" sz="1200" dirty="0" smtClean="0"/>
                        <a:t>入库管理</a:t>
                      </a:r>
                      <a:endParaRPr lang="zh-CN" altLang="en-US" sz="1200" dirty="0"/>
                    </a:p>
                  </a:txBody>
                  <a:tcPr/>
                </a:tc>
              </a:tr>
              <a:tr h="267893">
                <a:tc>
                  <a:txBody>
                    <a:bodyPr/>
                    <a:lstStyle/>
                    <a:p>
                      <a:pPr algn="r"/>
                      <a:r>
                        <a:rPr lang="zh-CN" altLang="en-US" sz="1200" dirty="0" smtClean="0"/>
                        <a:t>出库管理</a:t>
                      </a:r>
                      <a:endParaRPr lang="zh-CN" altLang="en-US" sz="1200" dirty="0"/>
                    </a:p>
                  </a:txBody>
                  <a:tcPr/>
                </a:tc>
              </a:tr>
              <a:tr h="267893">
                <a:tc>
                  <a:txBody>
                    <a:bodyPr/>
                    <a:lstStyle/>
                    <a:p>
                      <a:pPr algn="r"/>
                      <a:r>
                        <a:rPr lang="zh-CN" altLang="en-US" sz="1200" dirty="0" smtClean="0"/>
                        <a:t>库存查询</a:t>
                      </a:r>
                      <a:endParaRPr lang="zh-CN" altLang="en-US" sz="1200" dirty="0"/>
                    </a:p>
                  </a:txBody>
                  <a:tcPr/>
                </a:tc>
              </a:tr>
            </a:tbl>
          </a:graphicData>
        </a:graphic>
      </p:graphicFrame>
      <p:sp>
        <p:nvSpPr>
          <p:cNvPr id="16" name="TextBox 15"/>
          <p:cNvSpPr txBox="1"/>
          <p:nvPr/>
        </p:nvSpPr>
        <p:spPr>
          <a:xfrm>
            <a:off x="2151602" y="188640"/>
            <a:ext cx="6336704" cy="5632311"/>
          </a:xfrm>
          <a:prstGeom prst="rect">
            <a:avLst/>
          </a:prstGeom>
          <a:noFill/>
        </p:spPr>
        <p:txBody>
          <a:bodyPr wrap="square" rtlCol="0">
            <a:spAutoFit/>
          </a:bodyPr>
          <a:lstStyle/>
          <a:p>
            <a:r>
              <a:rPr lang="en-US" altLang="zh-CN" dirty="0" smtClean="0"/>
              <a:t>1</a:t>
            </a:r>
            <a:r>
              <a:rPr lang="zh-CN" altLang="en-US" dirty="0" smtClean="0"/>
              <a:t>）开发优先度问题</a:t>
            </a:r>
            <a:endParaRPr lang="en-US" altLang="zh-CN" dirty="0" smtClean="0"/>
          </a:p>
          <a:p>
            <a:endParaRPr lang="en-US" altLang="zh-CN" dirty="0" smtClean="0"/>
          </a:p>
          <a:p>
            <a:r>
              <a:rPr lang="zh-CN" altLang="en-US" dirty="0"/>
              <a:t>优先</a:t>
            </a:r>
            <a:r>
              <a:rPr lang="zh-CN" altLang="en-US" dirty="0" smtClean="0"/>
              <a:t>度</a:t>
            </a:r>
            <a:r>
              <a:rPr lang="en-US" altLang="zh-CN" dirty="0" smtClean="0"/>
              <a:t>1</a:t>
            </a:r>
            <a:r>
              <a:rPr lang="zh-CN" altLang="en-US" dirty="0" smtClean="0"/>
              <a:t>：</a:t>
            </a:r>
            <a:endParaRPr lang="en-US" altLang="zh-CN" dirty="0" smtClean="0"/>
          </a:p>
          <a:p>
            <a:r>
              <a:rPr lang="en-US" altLang="zh-CN" dirty="0" smtClean="0"/>
              <a:t>A </a:t>
            </a:r>
            <a:r>
              <a:rPr lang="zh-CN" altLang="en-US" dirty="0" smtClean="0"/>
              <a:t>比价询价功能</a:t>
            </a:r>
            <a:endParaRPr lang="en-US" altLang="zh-CN" dirty="0" smtClean="0"/>
          </a:p>
          <a:p>
            <a:r>
              <a:rPr lang="en-US" altLang="zh-CN" dirty="0" smtClean="0"/>
              <a:t>B </a:t>
            </a:r>
            <a:r>
              <a:rPr lang="zh-CN" altLang="en-US" dirty="0"/>
              <a:t>审批管理</a:t>
            </a:r>
            <a:r>
              <a:rPr lang="en-US" altLang="zh-CN" dirty="0"/>
              <a:t>-</a:t>
            </a:r>
            <a:r>
              <a:rPr lang="zh-CN" altLang="en-US" dirty="0"/>
              <a:t>当前</a:t>
            </a:r>
            <a:r>
              <a:rPr lang="zh-CN" altLang="en-US" dirty="0" smtClean="0"/>
              <a:t>记录</a:t>
            </a:r>
            <a:endParaRPr lang="en-US" altLang="zh-CN" dirty="0" smtClean="0"/>
          </a:p>
          <a:p>
            <a:r>
              <a:rPr lang="en-US" altLang="zh-CN" dirty="0" smtClean="0"/>
              <a:t>C </a:t>
            </a:r>
            <a:r>
              <a:rPr lang="zh-CN" altLang="en-US" dirty="0" smtClean="0"/>
              <a:t>采购订单生产界面</a:t>
            </a:r>
            <a:endParaRPr lang="en-US" altLang="zh-CN" dirty="0" smtClean="0"/>
          </a:p>
          <a:p>
            <a:r>
              <a:rPr lang="en-US" altLang="zh-CN" dirty="0" smtClean="0"/>
              <a:t>D </a:t>
            </a:r>
            <a:r>
              <a:rPr lang="zh-CN" altLang="en-US" dirty="0"/>
              <a:t>系统管理</a:t>
            </a:r>
            <a:endParaRPr lang="en-US" altLang="zh-CN" dirty="0"/>
          </a:p>
          <a:p>
            <a:r>
              <a:rPr lang="en-US" altLang="zh-CN" dirty="0"/>
              <a:t>E</a:t>
            </a:r>
            <a:r>
              <a:rPr lang="en-US" altLang="zh-CN" dirty="0" smtClean="0"/>
              <a:t> </a:t>
            </a:r>
            <a:r>
              <a:rPr lang="zh-CN" altLang="en-US" dirty="0" smtClean="0"/>
              <a:t>历史申购记录</a:t>
            </a:r>
            <a:endParaRPr lang="en-US" altLang="zh-CN" dirty="0" smtClean="0"/>
          </a:p>
          <a:p>
            <a:r>
              <a:rPr lang="en-US" altLang="zh-CN" dirty="0" smtClean="0"/>
              <a:t>F </a:t>
            </a:r>
            <a:r>
              <a:rPr lang="zh-CN" altLang="en-US" dirty="0" smtClean="0"/>
              <a:t>历史审批记录</a:t>
            </a:r>
            <a:endParaRPr lang="en-US" altLang="zh-CN" dirty="0" smtClean="0"/>
          </a:p>
          <a:p>
            <a:endParaRPr lang="en-US" altLang="zh-CN" dirty="0"/>
          </a:p>
          <a:p>
            <a:r>
              <a:rPr lang="zh-CN" altLang="en-US" dirty="0" smtClean="0"/>
              <a:t>优先度</a:t>
            </a:r>
            <a:r>
              <a:rPr lang="en-US" altLang="zh-CN" dirty="0" smtClean="0"/>
              <a:t>2</a:t>
            </a:r>
            <a:r>
              <a:rPr lang="zh-CN" altLang="en-US" dirty="0" smtClean="0"/>
              <a:t>：</a:t>
            </a:r>
            <a:endParaRPr lang="en-US" altLang="zh-CN" dirty="0" smtClean="0"/>
          </a:p>
          <a:p>
            <a:r>
              <a:rPr lang="en-US" altLang="zh-CN" dirty="0" smtClean="0"/>
              <a:t>A</a:t>
            </a:r>
            <a:r>
              <a:rPr lang="zh-CN" altLang="en-US" dirty="0" smtClean="0"/>
              <a:t>订单管理</a:t>
            </a:r>
            <a:endParaRPr lang="en-US" altLang="zh-CN" dirty="0" smtClean="0"/>
          </a:p>
          <a:p>
            <a:r>
              <a:rPr lang="en-US" altLang="zh-CN" dirty="0" smtClean="0"/>
              <a:t>B </a:t>
            </a:r>
            <a:r>
              <a:rPr lang="zh-CN" altLang="en-US" dirty="0" smtClean="0"/>
              <a:t>未知商品询价</a:t>
            </a:r>
            <a:endParaRPr lang="en-US" altLang="zh-CN" dirty="0" smtClean="0"/>
          </a:p>
          <a:p>
            <a:r>
              <a:rPr lang="en-US" altLang="zh-CN" dirty="0" smtClean="0"/>
              <a:t>C </a:t>
            </a:r>
            <a:r>
              <a:rPr lang="zh-CN" altLang="en-US" dirty="0" smtClean="0"/>
              <a:t>财务管理</a:t>
            </a:r>
            <a:r>
              <a:rPr lang="en-US" altLang="zh-CN" dirty="0" smtClean="0"/>
              <a:t>-</a:t>
            </a:r>
            <a:r>
              <a:rPr lang="zh-CN" altLang="en-US" dirty="0" smtClean="0"/>
              <a:t>预算制定</a:t>
            </a:r>
            <a:r>
              <a:rPr lang="en-US" altLang="zh-CN" dirty="0" smtClean="0"/>
              <a:t>-</a:t>
            </a:r>
            <a:r>
              <a:rPr lang="zh-CN" altLang="en-US" dirty="0" smtClean="0"/>
              <a:t>支付管理</a:t>
            </a:r>
            <a:endParaRPr lang="en-US" altLang="zh-CN" dirty="0" smtClean="0"/>
          </a:p>
          <a:p>
            <a:endParaRPr lang="en-US" altLang="zh-CN" dirty="0"/>
          </a:p>
          <a:p>
            <a:r>
              <a:rPr lang="zh-CN" altLang="en-US" dirty="0"/>
              <a:t>优先</a:t>
            </a:r>
            <a:r>
              <a:rPr lang="zh-CN" altLang="en-US" dirty="0" smtClean="0"/>
              <a:t>度</a:t>
            </a:r>
            <a:r>
              <a:rPr lang="en-US" altLang="zh-CN" dirty="0" smtClean="0"/>
              <a:t>3</a:t>
            </a:r>
            <a:r>
              <a:rPr lang="zh-CN" altLang="en-US" dirty="0" smtClean="0"/>
              <a:t>：</a:t>
            </a:r>
            <a:endParaRPr lang="en-US" altLang="zh-CN" dirty="0"/>
          </a:p>
          <a:p>
            <a:r>
              <a:rPr lang="en-US" altLang="zh-CN" dirty="0" smtClean="0"/>
              <a:t>A </a:t>
            </a:r>
            <a:r>
              <a:rPr lang="zh-CN" altLang="en-US" dirty="0" smtClean="0"/>
              <a:t>申领管理</a:t>
            </a:r>
            <a:endParaRPr lang="en-US" altLang="zh-CN" dirty="0"/>
          </a:p>
          <a:p>
            <a:r>
              <a:rPr lang="en-US" altLang="zh-CN" dirty="0"/>
              <a:t>B </a:t>
            </a:r>
            <a:r>
              <a:rPr lang="zh-CN" altLang="en-US" dirty="0" smtClean="0"/>
              <a:t>库存检索</a:t>
            </a:r>
            <a:endParaRPr lang="en-US" altLang="zh-CN" dirty="0"/>
          </a:p>
          <a:p>
            <a:r>
              <a:rPr lang="en-US" altLang="zh-CN" dirty="0"/>
              <a:t>C </a:t>
            </a:r>
            <a:r>
              <a:rPr lang="zh-CN" altLang="en-US" dirty="0" smtClean="0"/>
              <a:t>入库管理</a:t>
            </a:r>
            <a:r>
              <a:rPr lang="en-US" altLang="zh-CN" dirty="0" smtClean="0"/>
              <a:t>-</a:t>
            </a:r>
            <a:r>
              <a:rPr lang="zh-CN" altLang="en-US" dirty="0" smtClean="0"/>
              <a:t>出库管理</a:t>
            </a:r>
            <a:endParaRPr lang="en-US" altLang="zh-CN" dirty="0" smtClean="0"/>
          </a:p>
          <a:p>
            <a:r>
              <a:rPr lang="en-US" altLang="zh-CN" dirty="0" smtClean="0"/>
              <a:t>D </a:t>
            </a:r>
            <a:r>
              <a:rPr lang="zh-CN" altLang="en-US" dirty="0" smtClean="0"/>
              <a:t>分析统计</a:t>
            </a:r>
            <a:endParaRPr lang="en-US" altLang="zh-CN" dirty="0" smtClean="0"/>
          </a:p>
        </p:txBody>
      </p:sp>
      <p:graphicFrame>
        <p:nvGraphicFramePr>
          <p:cNvPr id="33" name="表格 32"/>
          <p:cNvGraphicFramePr>
            <a:graphicFrameLocks noGrp="1"/>
          </p:cNvGraphicFramePr>
          <p:nvPr>
            <p:extLst>
              <p:ext uri="{D42A27DB-BD31-4B8C-83A1-F6EECF244321}">
                <p14:modId xmlns:p14="http://schemas.microsoft.com/office/powerpoint/2010/main" xmlns="" val="3411035492"/>
              </p:ext>
            </p:extLst>
          </p:nvPr>
        </p:nvGraphicFramePr>
        <p:xfrm>
          <a:off x="179512" y="6014119"/>
          <a:ext cx="1762116" cy="361691"/>
        </p:xfrm>
        <a:graphic>
          <a:graphicData uri="http://schemas.openxmlformats.org/drawingml/2006/table">
            <a:tbl>
              <a:tblPr firstRow="1" bandRow="1">
                <a:tableStyleId>{5C22544A-7EE6-4342-B048-85BDC9FD1C3A}</a:tableStyleId>
              </a:tblPr>
              <a:tblGrid>
                <a:gridCol w="1762116"/>
              </a:tblGrid>
              <a:tr h="361691">
                <a:tc>
                  <a:txBody>
                    <a:bodyPr/>
                    <a:lstStyle/>
                    <a:p>
                      <a:r>
                        <a:rPr lang="zh-CN" altLang="en-US" sz="1400" dirty="0" smtClean="0"/>
                        <a:t>系统管理</a:t>
                      </a:r>
                      <a:endParaRPr lang="zh-CN" altLang="en-US" sz="1400" dirty="0"/>
                    </a:p>
                  </a:txBody>
                  <a:tcPr/>
                </a:tc>
              </a:tr>
            </a:tbl>
          </a:graphicData>
        </a:graphic>
      </p:graphicFrame>
    </p:spTree>
    <p:extLst>
      <p:ext uri="{BB962C8B-B14F-4D97-AF65-F5344CB8AC3E}">
        <p14:creationId xmlns:p14="http://schemas.microsoft.com/office/powerpoint/2010/main" xmlns="" val="2589560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rot="5400000">
            <a:off x="-1427974" y="3428206"/>
            <a:ext cx="6858000" cy="158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表格 6"/>
          <p:cNvGraphicFramePr>
            <a:graphicFrameLocks noGrp="1"/>
          </p:cNvGraphicFramePr>
          <p:nvPr>
            <p:extLst>
              <p:ext uri="{D42A27DB-BD31-4B8C-83A1-F6EECF244321}">
                <p14:modId xmlns:p14="http://schemas.microsoft.com/office/powerpoint/2010/main" xmlns="" val="2811689659"/>
              </p:ext>
            </p:extLst>
          </p:nvPr>
        </p:nvGraphicFramePr>
        <p:xfrm>
          <a:off x="107504" y="1412776"/>
          <a:ext cx="1785950" cy="853440"/>
        </p:xfrm>
        <a:graphic>
          <a:graphicData uri="http://schemas.openxmlformats.org/drawingml/2006/table">
            <a:tbl>
              <a:tblPr firstRow="1" bandRow="1">
                <a:tableStyleId>{5C22544A-7EE6-4342-B048-85BDC9FD1C3A}</a:tableStyleId>
              </a:tblPr>
              <a:tblGrid>
                <a:gridCol w="1785950"/>
              </a:tblGrid>
              <a:tr h="238127">
                <a:tc>
                  <a:txBody>
                    <a:bodyPr/>
                    <a:lstStyle/>
                    <a:p>
                      <a:r>
                        <a:rPr lang="zh-CN" altLang="en-US" sz="1400" dirty="0" smtClean="0"/>
                        <a:t>审批管理</a:t>
                      </a:r>
                      <a:endParaRPr lang="zh-CN" altLang="en-US" sz="1400" dirty="0"/>
                    </a:p>
                  </a:txBody>
                  <a:tcPr/>
                </a:tc>
              </a:tr>
              <a:tr h="238127">
                <a:tc>
                  <a:txBody>
                    <a:bodyPr/>
                    <a:lstStyle/>
                    <a:p>
                      <a:pPr algn="r"/>
                      <a:r>
                        <a:rPr lang="zh-CN" altLang="en-US" sz="1200" dirty="0" smtClean="0"/>
                        <a:t>当前审批</a:t>
                      </a:r>
                      <a:endParaRPr lang="zh-CN" altLang="en-US" sz="1200" dirty="0"/>
                    </a:p>
                  </a:txBody>
                  <a:tcPr/>
                </a:tc>
              </a:tr>
              <a:tr h="238127">
                <a:tc>
                  <a:txBody>
                    <a:bodyPr/>
                    <a:lstStyle/>
                    <a:p>
                      <a:pPr algn="r"/>
                      <a:r>
                        <a:rPr lang="zh-CN" altLang="en-US" sz="1200" dirty="0" smtClean="0"/>
                        <a:t>历史审批记录</a:t>
                      </a:r>
                      <a:endParaRPr lang="zh-CN" altLang="en-US" sz="1200" dirty="0"/>
                    </a:p>
                  </a:txBody>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xmlns="" val="3670867987"/>
              </p:ext>
            </p:extLst>
          </p:nvPr>
        </p:nvGraphicFramePr>
        <p:xfrm>
          <a:off x="142844" y="188640"/>
          <a:ext cx="1762116" cy="1127760"/>
        </p:xfrm>
        <a:graphic>
          <a:graphicData uri="http://schemas.openxmlformats.org/drawingml/2006/table">
            <a:tbl>
              <a:tblPr firstRow="1" bandRow="1">
                <a:tableStyleId>{5C22544A-7EE6-4342-B048-85BDC9FD1C3A}</a:tableStyleId>
              </a:tblPr>
              <a:tblGrid>
                <a:gridCol w="1762116"/>
              </a:tblGrid>
              <a:tr h="212383">
                <a:tc>
                  <a:txBody>
                    <a:bodyPr/>
                    <a:lstStyle/>
                    <a:p>
                      <a:r>
                        <a:rPr lang="zh-CN" altLang="en-US" sz="1400" dirty="0" smtClean="0"/>
                        <a:t>申购管理</a:t>
                      </a:r>
                      <a:endParaRPr lang="zh-CN" altLang="en-US" sz="1400" dirty="0"/>
                    </a:p>
                  </a:txBody>
                  <a:tcPr/>
                </a:tc>
              </a:tr>
              <a:tr h="191145">
                <a:tc>
                  <a:txBody>
                    <a:bodyPr/>
                    <a:lstStyle/>
                    <a:p>
                      <a:pPr algn="r"/>
                      <a:r>
                        <a:rPr lang="zh-CN" altLang="en-US" sz="1200" dirty="0" smtClean="0"/>
                        <a:t>比价询价</a:t>
                      </a:r>
                      <a:endParaRPr lang="zh-CN" altLang="en-US" sz="1200" dirty="0"/>
                    </a:p>
                  </a:txBody>
                  <a:tcPr/>
                </a:tc>
              </a:tr>
              <a:tr h="191145">
                <a:tc>
                  <a:txBody>
                    <a:bodyPr/>
                    <a:lstStyle/>
                    <a:p>
                      <a:pPr algn="r"/>
                      <a:r>
                        <a:rPr lang="zh-CN" altLang="en-US" sz="1200" dirty="0" smtClean="0"/>
                        <a:t>历史申购记录</a:t>
                      </a:r>
                      <a:endParaRPr lang="zh-CN" altLang="en-US" sz="1200" dirty="0"/>
                    </a:p>
                  </a:txBody>
                  <a:tcPr/>
                </a:tc>
              </a:tr>
              <a:tr h="191145">
                <a:tc>
                  <a:txBody>
                    <a:bodyPr/>
                    <a:lstStyle/>
                    <a:p>
                      <a:pPr algn="r"/>
                      <a:r>
                        <a:rPr lang="zh-CN" altLang="en-US" sz="1200" dirty="0" smtClean="0"/>
                        <a:t>订单管理</a:t>
                      </a:r>
                      <a:endParaRPr lang="zh-CN" altLang="en-US" sz="1200" dirty="0"/>
                    </a:p>
                  </a:txBody>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xmlns="" val="2447428636"/>
              </p:ext>
            </p:extLst>
          </p:nvPr>
        </p:nvGraphicFramePr>
        <p:xfrm>
          <a:off x="179512" y="2301240"/>
          <a:ext cx="1762116" cy="1127760"/>
        </p:xfrm>
        <a:graphic>
          <a:graphicData uri="http://schemas.openxmlformats.org/drawingml/2006/table">
            <a:tbl>
              <a:tblPr firstRow="1" bandRow="1">
                <a:tableStyleId>{5C22544A-7EE6-4342-B048-85BDC9FD1C3A}</a:tableStyleId>
              </a:tblPr>
              <a:tblGrid>
                <a:gridCol w="1762116"/>
              </a:tblGrid>
              <a:tr h="267893">
                <a:tc>
                  <a:txBody>
                    <a:bodyPr/>
                    <a:lstStyle/>
                    <a:p>
                      <a:r>
                        <a:rPr lang="zh-CN" altLang="en-US" sz="1400" dirty="0" smtClean="0"/>
                        <a:t>分析统计</a:t>
                      </a:r>
                      <a:endParaRPr lang="zh-CN" altLang="en-US" sz="1400" dirty="0"/>
                    </a:p>
                  </a:txBody>
                  <a:tcPr/>
                </a:tc>
              </a:tr>
              <a:tr h="267893">
                <a:tc>
                  <a:txBody>
                    <a:bodyPr/>
                    <a:lstStyle/>
                    <a:p>
                      <a:pPr algn="r"/>
                      <a:r>
                        <a:rPr lang="zh-CN" altLang="en-US" sz="1200" dirty="0" smtClean="0"/>
                        <a:t>按月份统计</a:t>
                      </a:r>
                      <a:endParaRPr lang="zh-CN" altLang="en-US" sz="1200" dirty="0"/>
                    </a:p>
                  </a:txBody>
                  <a:tcPr/>
                </a:tc>
              </a:tr>
              <a:tr h="267893">
                <a:tc>
                  <a:txBody>
                    <a:bodyPr/>
                    <a:lstStyle/>
                    <a:p>
                      <a:pPr algn="r"/>
                      <a:r>
                        <a:rPr lang="zh-CN" altLang="en-US" sz="1200" dirty="0" smtClean="0"/>
                        <a:t>按供应商统计</a:t>
                      </a:r>
                      <a:endParaRPr lang="zh-CN" altLang="en-US" sz="1200" dirty="0"/>
                    </a:p>
                  </a:txBody>
                  <a:tcPr/>
                </a:tc>
              </a:tr>
              <a:tr h="267893">
                <a:tc>
                  <a:txBody>
                    <a:bodyPr/>
                    <a:lstStyle/>
                    <a:p>
                      <a:pPr algn="r"/>
                      <a:r>
                        <a:rPr lang="zh-CN" altLang="en-US" sz="1200" dirty="0" smtClean="0"/>
                        <a:t>按项目统计</a:t>
                      </a:r>
                      <a:endParaRPr lang="zh-CN" altLang="en-US" sz="1200" dirty="0"/>
                    </a:p>
                  </a:txBody>
                  <a:tcPr/>
                </a:tc>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xmlns="" val="4051876991"/>
              </p:ext>
            </p:extLst>
          </p:nvPr>
        </p:nvGraphicFramePr>
        <p:xfrm>
          <a:off x="179512" y="3464747"/>
          <a:ext cx="1762116" cy="853440"/>
        </p:xfrm>
        <a:graphic>
          <a:graphicData uri="http://schemas.openxmlformats.org/drawingml/2006/table">
            <a:tbl>
              <a:tblPr firstRow="1" bandRow="1">
                <a:tableStyleId>{5C22544A-7EE6-4342-B048-85BDC9FD1C3A}</a:tableStyleId>
              </a:tblPr>
              <a:tblGrid>
                <a:gridCol w="1762116"/>
              </a:tblGrid>
              <a:tr h="267893">
                <a:tc>
                  <a:txBody>
                    <a:bodyPr/>
                    <a:lstStyle/>
                    <a:p>
                      <a:r>
                        <a:rPr lang="zh-CN" altLang="en-US" sz="1400" dirty="0" smtClean="0"/>
                        <a:t>财务管理</a:t>
                      </a:r>
                      <a:endParaRPr lang="zh-CN" altLang="en-US" sz="1400" dirty="0"/>
                    </a:p>
                  </a:txBody>
                  <a:tcPr/>
                </a:tc>
              </a:tr>
              <a:tr h="267893">
                <a:tc>
                  <a:txBody>
                    <a:bodyPr/>
                    <a:lstStyle/>
                    <a:p>
                      <a:pPr algn="r"/>
                      <a:r>
                        <a:rPr lang="zh-CN" altLang="en-US" sz="1200" dirty="0" smtClean="0"/>
                        <a:t>预算制定</a:t>
                      </a:r>
                      <a:endParaRPr lang="zh-CN" altLang="en-US" sz="1200" dirty="0"/>
                    </a:p>
                  </a:txBody>
                  <a:tcPr/>
                </a:tc>
              </a:tr>
              <a:tr h="267893">
                <a:tc>
                  <a:txBody>
                    <a:bodyPr/>
                    <a:lstStyle/>
                    <a:p>
                      <a:pPr algn="r"/>
                      <a:r>
                        <a:rPr lang="zh-CN" altLang="en-US" sz="1200" dirty="0" smtClean="0"/>
                        <a:t>支付管理</a:t>
                      </a:r>
                      <a:endParaRPr lang="zh-CN" altLang="en-US" sz="1200" dirty="0"/>
                    </a:p>
                  </a:txBody>
                  <a:tcPr/>
                </a:tc>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xmlns="" val="1807866210"/>
              </p:ext>
            </p:extLst>
          </p:nvPr>
        </p:nvGraphicFramePr>
        <p:xfrm>
          <a:off x="142844" y="4365104"/>
          <a:ext cx="1762116" cy="1235750"/>
        </p:xfrm>
        <a:graphic>
          <a:graphicData uri="http://schemas.openxmlformats.org/drawingml/2006/table">
            <a:tbl>
              <a:tblPr firstRow="1" bandRow="1">
                <a:tableStyleId>{5C22544A-7EE6-4342-B048-85BDC9FD1C3A}</a:tableStyleId>
              </a:tblPr>
              <a:tblGrid>
                <a:gridCol w="1762116"/>
              </a:tblGrid>
              <a:tr h="333986">
                <a:tc>
                  <a:txBody>
                    <a:bodyPr/>
                    <a:lstStyle/>
                    <a:p>
                      <a:r>
                        <a:rPr lang="zh-CN" altLang="en-US" sz="1400" dirty="0" smtClean="0"/>
                        <a:t>库存管理</a:t>
                      </a:r>
                      <a:endParaRPr lang="zh-CN" altLang="en-US" sz="1400" dirty="0"/>
                    </a:p>
                  </a:txBody>
                  <a:tcPr/>
                </a:tc>
              </a:tr>
              <a:tr h="300588">
                <a:tc>
                  <a:txBody>
                    <a:bodyPr/>
                    <a:lstStyle/>
                    <a:p>
                      <a:pPr algn="r"/>
                      <a:r>
                        <a:rPr lang="zh-CN" altLang="en-US" sz="1200" dirty="0" smtClean="0"/>
                        <a:t>入库管理</a:t>
                      </a:r>
                      <a:endParaRPr lang="zh-CN" altLang="en-US" sz="1200" dirty="0"/>
                    </a:p>
                  </a:txBody>
                  <a:tcPr/>
                </a:tc>
              </a:tr>
              <a:tr h="300588">
                <a:tc>
                  <a:txBody>
                    <a:bodyPr/>
                    <a:lstStyle/>
                    <a:p>
                      <a:pPr algn="r"/>
                      <a:r>
                        <a:rPr lang="zh-CN" altLang="en-US" sz="1200" dirty="0" smtClean="0"/>
                        <a:t>出库管理</a:t>
                      </a:r>
                      <a:endParaRPr lang="zh-CN" altLang="en-US" sz="1200" dirty="0"/>
                    </a:p>
                  </a:txBody>
                  <a:tcPr/>
                </a:tc>
              </a:tr>
              <a:tr h="300588">
                <a:tc>
                  <a:txBody>
                    <a:bodyPr/>
                    <a:lstStyle/>
                    <a:p>
                      <a:pPr algn="r"/>
                      <a:r>
                        <a:rPr lang="zh-CN" altLang="en-US" sz="1200" dirty="0" smtClean="0"/>
                        <a:t>库存查询</a:t>
                      </a:r>
                      <a:endParaRPr lang="zh-CN" altLang="en-US" sz="1200" dirty="0"/>
                    </a:p>
                  </a:txBody>
                  <a:tcPr/>
                </a:tc>
              </a:tr>
            </a:tbl>
          </a:graphicData>
        </a:graphic>
      </p:graphicFrame>
      <p:graphicFrame>
        <p:nvGraphicFramePr>
          <p:cNvPr id="22" name="图示 21"/>
          <p:cNvGraphicFramePr/>
          <p:nvPr>
            <p:extLst>
              <p:ext uri="{D42A27DB-BD31-4B8C-83A1-F6EECF244321}">
                <p14:modId xmlns:p14="http://schemas.microsoft.com/office/powerpoint/2010/main" xmlns="" val="416849886"/>
              </p:ext>
            </p:extLst>
          </p:nvPr>
        </p:nvGraphicFramePr>
        <p:xfrm>
          <a:off x="2300072" y="2564904"/>
          <a:ext cx="2976562" cy="10318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3" name="图示 22"/>
          <p:cNvGraphicFramePr/>
          <p:nvPr>
            <p:extLst>
              <p:ext uri="{D42A27DB-BD31-4B8C-83A1-F6EECF244321}">
                <p14:modId xmlns:p14="http://schemas.microsoft.com/office/powerpoint/2010/main" xmlns="" val="3925559635"/>
              </p:ext>
            </p:extLst>
          </p:nvPr>
        </p:nvGraphicFramePr>
        <p:xfrm>
          <a:off x="2339752" y="1412776"/>
          <a:ext cx="2976562" cy="10318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25" name="直接连接符 24"/>
          <p:cNvCxnSpPr/>
          <p:nvPr/>
        </p:nvCxnSpPr>
        <p:spPr>
          <a:xfrm flipV="1">
            <a:off x="1996784" y="4869160"/>
            <a:ext cx="7143768" cy="71438"/>
          </a:xfrm>
          <a:prstGeom prst="line">
            <a:avLst/>
          </a:prstGeom>
        </p:spPr>
        <p:style>
          <a:lnRef idx="1">
            <a:schemeClr val="accent1"/>
          </a:lnRef>
          <a:fillRef idx="0">
            <a:schemeClr val="accent1"/>
          </a:fillRef>
          <a:effectRef idx="0">
            <a:schemeClr val="accent1"/>
          </a:effectRef>
          <a:fontRef idx="minor">
            <a:schemeClr val="tx1"/>
          </a:fontRef>
        </p:style>
      </p:cxnSp>
      <p:sp>
        <p:nvSpPr>
          <p:cNvPr id="27" name="圆角矩形 26"/>
          <p:cNvSpPr/>
          <p:nvPr/>
        </p:nvSpPr>
        <p:spPr>
          <a:xfrm>
            <a:off x="7676873" y="5085184"/>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smtClean="0"/>
              <a:t>递交信息</a:t>
            </a:r>
            <a:endParaRPr lang="zh-CN" altLang="en-US" sz="1000" dirty="0"/>
          </a:p>
        </p:txBody>
      </p:sp>
      <p:cxnSp>
        <p:nvCxnSpPr>
          <p:cNvPr id="29" name="直接连接符 28"/>
          <p:cNvCxnSpPr/>
          <p:nvPr/>
        </p:nvCxnSpPr>
        <p:spPr>
          <a:xfrm flipV="1">
            <a:off x="1996784" y="871260"/>
            <a:ext cx="7143768" cy="71438"/>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001821" y="260648"/>
            <a:ext cx="6336704" cy="646331"/>
          </a:xfrm>
          <a:prstGeom prst="rect">
            <a:avLst/>
          </a:prstGeom>
          <a:noFill/>
        </p:spPr>
        <p:txBody>
          <a:bodyPr wrap="square" rtlCol="0">
            <a:spAutoFit/>
          </a:bodyPr>
          <a:lstStyle/>
          <a:p>
            <a:r>
              <a:rPr lang="en-US" altLang="zh-CN" dirty="0" smtClean="0"/>
              <a:t>1</a:t>
            </a:r>
            <a:r>
              <a:rPr lang="zh-CN" altLang="en-US" dirty="0" smtClean="0"/>
              <a:t>）首次登陆系统的时候要求客户填写资料信息。务必要完整准确，才能准确配送到达。</a:t>
            </a:r>
            <a:endParaRPr lang="zh-CN" altLang="en-US" dirty="0"/>
          </a:p>
        </p:txBody>
      </p:sp>
      <p:graphicFrame>
        <p:nvGraphicFramePr>
          <p:cNvPr id="17" name="图示 16"/>
          <p:cNvGraphicFramePr/>
          <p:nvPr>
            <p:extLst>
              <p:ext uri="{D42A27DB-BD31-4B8C-83A1-F6EECF244321}">
                <p14:modId xmlns:p14="http://schemas.microsoft.com/office/powerpoint/2010/main" xmlns="" val="172053882"/>
              </p:ext>
            </p:extLst>
          </p:nvPr>
        </p:nvGraphicFramePr>
        <p:xfrm>
          <a:off x="5524528" y="1412776"/>
          <a:ext cx="2976562" cy="1031868"/>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9" name="图示 18"/>
          <p:cNvGraphicFramePr/>
          <p:nvPr>
            <p:extLst>
              <p:ext uri="{D42A27DB-BD31-4B8C-83A1-F6EECF244321}">
                <p14:modId xmlns:p14="http://schemas.microsoft.com/office/powerpoint/2010/main" xmlns="" val="3739078449"/>
              </p:ext>
            </p:extLst>
          </p:nvPr>
        </p:nvGraphicFramePr>
        <p:xfrm>
          <a:off x="5491881" y="2564904"/>
          <a:ext cx="2976562" cy="1031868"/>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graphicFrame>
        <p:nvGraphicFramePr>
          <p:cNvPr id="20" name="图示 19"/>
          <p:cNvGraphicFramePr/>
          <p:nvPr>
            <p:extLst>
              <p:ext uri="{D42A27DB-BD31-4B8C-83A1-F6EECF244321}">
                <p14:modId xmlns:p14="http://schemas.microsoft.com/office/powerpoint/2010/main" xmlns="" val="1788241"/>
              </p:ext>
            </p:extLst>
          </p:nvPr>
        </p:nvGraphicFramePr>
        <p:xfrm>
          <a:off x="2339752" y="3645024"/>
          <a:ext cx="2976562" cy="1031868"/>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graphicFrame>
        <p:nvGraphicFramePr>
          <p:cNvPr id="21" name="图示 20"/>
          <p:cNvGraphicFramePr/>
          <p:nvPr>
            <p:extLst>
              <p:ext uri="{D42A27DB-BD31-4B8C-83A1-F6EECF244321}">
                <p14:modId xmlns:p14="http://schemas.microsoft.com/office/powerpoint/2010/main" xmlns="" val="2967435446"/>
              </p:ext>
            </p:extLst>
          </p:nvPr>
        </p:nvGraphicFramePr>
        <p:xfrm>
          <a:off x="5459983" y="3645024"/>
          <a:ext cx="2976562" cy="1031868"/>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sp>
        <p:nvSpPr>
          <p:cNvPr id="24" name="圆角矩形 23"/>
          <p:cNvSpPr/>
          <p:nvPr/>
        </p:nvSpPr>
        <p:spPr>
          <a:xfrm>
            <a:off x="5724128" y="5085184"/>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smtClean="0"/>
              <a:t>上传</a:t>
            </a:r>
            <a:endParaRPr lang="zh-CN" altLang="en-US" sz="1000" dirty="0"/>
          </a:p>
        </p:txBody>
      </p:sp>
      <p:sp>
        <p:nvSpPr>
          <p:cNvPr id="26" name="圆角矩形 25"/>
          <p:cNvSpPr/>
          <p:nvPr/>
        </p:nvSpPr>
        <p:spPr>
          <a:xfrm>
            <a:off x="6804248" y="997179"/>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smtClean="0"/>
              <a:t>清除</a:t>
            </a:r>
            <a:endParaRPr lang="zh-CN" altLang="en-US" sz="1000" dirty="0"/>
          </a:p>
        </p:txBody>
      </p:sp>
      <p:sp>
        <p:nvSpPr>
          <p:cNvPr id="30" name="圆角矩形 29"/>
          <p:cNvSpPr/>
          <p:nvPr/>
        </p:nvSpPr>
        <p:spPr>
          <a:xfrm>
            <a:off x="7805520" y="997179"/>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smtClean="0"/>
              <a:t>保存</a:t>
            </a:r>
            <a:endParaRPr lang="zh-CN" altLang="en-US" sz="1000" dirty="0"/>
          </a:p>
        </p:txBody>
      </p:sp>
      <p:sp>
        <p:nvSpPr>
          <p:cNvPr id="2" name="矩形 1"/>
          <p:cNvSpPr/>
          <p:nvPr/>
        </p:nvSpPr>
        <p:spPr>
          <a:xfrm>
            <a:off x="2267744" y="5085184"/>
            <a:ext cx="3240360"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30"/>
          <p:cNvSpPr txBox="1"/>
          <p:nvPr/>
        </p:nvSpPr>
        <p:spPr>
          <a:xfrm>
            <a:off x="2246040" y="5446965"/>
            <a:ext cx="6336704" cy="307777"/>
          </a:xfrm>
          <a:prstGeom prst="rect">
            <a:avLst/>
          </a:prstGeom>
          <a:noFill/>
        </p:spPr>
        <p:txBody>
          <a:bodyPr wrap="square" rtlCol="0">
            <a:spAutoFit/>
          </a:bodyPr>
          <a:lstStyle/>
          <a:p>
            <a:pPr lvl="0"/>
            <a:r>
              <a:rPr lang="en-US" altLang="zh-CN" sz="1400" dirty="0" smtClean="0"/>
              <a:t>2</a:t>
            </a:r>
            <a:r>
              <a:rPr lang="zh-CN" altLang="en-US" sz="1400" dirty="0"/>
              <a:t>）提供贵公司营业执照，税务登记证和危险品</a:t>
            </a:r>
            <a:r>
              <a:rPr lang="zh-CN" altLang="en-US" sz="1400" dirty="0" smtClean="0"/>
              <a:t>许可证照片</a:t>
            </a:r>
            <a:endParaRPr lang="zh-CN" altLang="en-US" sz="1400" dirty="0"/>
          </a:p>
        </p:txBody>
      </p:sp>
      <p:sp>
        <p:nvSpPr>
          <p:cNvPr id="32" name="圆角矩形 31"/>
          <p:cNvSpPr/>
          <p:nvPr/>
        </p:nvSpPr>
        <p:spPr>
          <a:xfrm>
            <a:off x="6732240" y="5085184"/>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smtClean="0"/>
              <a:t>取消</a:t>
            </a:r>
            <a:endParaRPr lang="zh-CN" altLang="en-US" sz="1000" dirty="0"/>
          </a:p>
        </p:txBody>
      </p:sp>
      <p:graphicFrame>
        <p:nvGraphicFramePr>
          <p:cNvPr id="33" name="表格 32"/>
          <p:cNvGraphicFramePr>
            <a:graphicFrameLocks noGrp="1"/>
          </p:cNvGraphicFramePr>
          <p:nvPr>
            <p:extLst>
              <p:ext uri="{D42A27DB-BD31-4B8C-83A1-F6EECF244321}">
                <p14:modId xmlns:p14="http://schemas.microsoft.com/office/powerpoint/2010/main" xmlns="" val="3879139109"/>
              </p:ext>
            </p:extLst>
          </p:nvPr>
        </p:nvGraphicFramePr>
        <p:xfrm>
          <a:off x="179512" y="5630246"/>
          <a:ext cx="1762116" cy="1085073"/>
        </p:xfrm>
        <a:graphic>
          <a:graphicData uri="http://schemas.openxmlformats.org/drawingml/2006/table">
            <a:tbl>
              <a:tblPr firstRow="1" bandRow="1">
                <a:tableStyleId>{5C22544A-7EE6-4342-B048-85BDC9FD1C3A}</a:tableStyleId>
              </a:tblPr>
              <a:tblGrid>
                <a:gridCol w="1762116"/>
              </a:tblGrid>
              <a:tr h="361691">
                <a:tc>
                  <a:txBody>
                    <a:bodyPr/>
                    <a:lstStyle/>
                    <a:p>
                      <a:r>
                        <a:rPr lang="zh-CN" altLang="en-US" sz="1400" dirty="0" smtClean="0"/>
                        <a:t>系统管理</a:t>
                      </a:r>
                      <a:endParaRPr lang="zh-CN" altLang="en-US" sz="1400" dirty="0"/>
                    </a:p>
                  </a:txBody>
                  <a:tcPr/>
                </a:tc>
              </a:tr>
              <a:tr h="361691">
                <a:tc>
                  <a:txBody>
                    <a:bodyPr/>
                    <a:lstStyle/>
                    <a:p>
                      <a:pPr algn="r"/>
                      <a:r>
                        <a:rPr lang="zh-CN" altLang="en-US" sz="1400" dirty="0" smtClean="0"/>
                        <a:t>公司信息修改</a:t>
                      </a:r>
                      <a:endParaRPr lang="zh-CN" altLang="en-US" sz="1400" dirty="0"/>
                    </a:p>
                  </a:txBody>
                  <a:tcPr/>
                </a:tc>
              </a:tr>
              <a:tr h="361691">
                <a:tc>
                  <a:txBody>
                    <a:bodyPr/>
                    <a:lstStyle/>
                    <a:p>
                      <a:pPr algn="r"/>
                      <a:r>
                        <a:rPr lang="zh-CN" altLang="en-US" sz="1400" dirty="0" smtClean="0"/>
                        <a:t>用户信息修改</a:t>
                      </a:r>
                      <a:endParaRPr lang="zh-CN" altLang="en-US" sz="1400" dirty="0"/>
                    </a:p>
                  </a:txBody>
                  <a:tcPr/>
                </a:tc>
              </a:tr>
            </a:tbl>
          </a:graphicData>
        </a:graphic>
      </p:graphicFrame>
      <p:sp>
        <p:nvSpPr>
          <p:cNvPr id="35" name="TextBox 34"/>
          <p:cNvSpPr txBox="1"/>
          <p:nvPr/>
        </p:nvSpPr>
        <p:spPr>
          <a:xfrm>
            <a:off x="2281227" y="5816297"/>
            <a:ext cx="6252902" cy="523220"/>
          </a:xfrm>
          <a:prstGeom prst="rect">
            <a:avLst/>
          </a:prstGeom>
          <a:noFill/>
        </p:spPr>
        <p:txBody>
          <a:bodyPr wrap="square" rtlCol="0">
            <a:spAutoFit/>
          </a:bodyPr>
          <a:lstStyle/>
          <a:p>
            <a:pPr lvl="0"/>
            <a:r>
              <a:rPr lang="en-US" altLang="zh-CN" sz="1400" dirty="0" smtClean="0"/>
              <a:t>3</a:t>
            </a:r>
            <a:r>
              <a:rPr lang="zh-CN" altLang="en-US" sz="1400" dirty="0" smtClean="0"/>
              <a:t>）增加系统管理，让客户可以修改密码和才上面的表格，防止公司地址变更和采购联系人，收货人和付款联系人的变更。</a:t>
            </a:r>
            <a:endParaRPr lang="zh-CN" altLang="en-US" sz="1400" dirty="0"/>
          </a:p>
        </p:txBody>
      </p:sp>
    </p:spTree>
    <p:extLst>
      <p:ext uri="{BB962C8B-B14F-4D97-AF65-F5344CB8AC3E}">
        <p14:creationId xmlns:p14="http://schemas.microsoft.com/office/powerpoint/2010/main" xmlns="" val="586165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rot="5400000">
            <a:off x="-1427974" y="3428206"/>
            <a:ext cx="6858000" cy="158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表格 6"/>
          <p:cNvGraphicFramePr>
            <a:graphicFrameLocks noGrp="1"/>
          </p:cNvGraphicFramePr>
          <p:nvPr>
            <p:extLst>
              <p:ext uri="{D42A27DB-BD31-4B8C-83A1-F6EECF244321}">
                <p14:modId xmlns:p14="http://schemas.microsoft.com/office/powerpoint/2010/main" xmlns="" val="134748457"/>
              </p:ext>
            </p:extLst>
          </p:nvPr>
        </p:nvGraphicFramePr>
        <p:xfrm>
          <a:off x="107504" y="1412776"/>
          <a:ext cx="1785950" cy="853440"/>
        </p:xfrm>
        <a:graphic>
          <a:graphicData uri="http://schemas.openxmlformats.org/drawingml/2006/table">
            <a:tbl>
              <a:tblPr firstRow="1" bandRow="1">
                <a:tableStyleId>{5C22544A-7EE6-4342-B048-85BDC9FD1C3A}</a:tableStyleId>
              </a:tblPr>
              <a:tblGrid>
                <a:gridCol w="1785950"/>
              </a:tblGrid>
              <a:tr h="238127">
                <a:tc>
                  <a:txBody>
                    <a:bodyPr/>
                    <a:lstStyle/>
                    <a:p>
                      <a:r>
                        <a:rPr lang="zh-CN" altLang="en-US" sz="1400" dirty="0" smtClean="0"/>
                        <a:t>审批管理</a:t>
                      </a:r>
                      <a:endParaRPr lang="zh-CN" altLang="en-US" sz="1400" dirty="0"/>
                    </a:p>
                  </a:txBody>
                  <a:tcPr/>
                </a:tc>
              </a:tr>
              <a:tr h="238127">
                <a:tc>
                  <a:txBody>
                    <a:bodyPr/>
                    <a:lstStyle/>
                    <a:p>
                      <a:pPr algn="r"/>
                      <a:r>
                        <a:rPr lang="zh-CN" altLang="en-US" sz="1200" dirty="0" smtClean="0"/>
                        <a:t>当前审批</a:t>
                      </a:r>
                      <a:endParaRPr lang="zh-CN" altLang="en-US" sz="1200" dirty="0"/>
                    </a:p>
                  </a:txBody>
                  <a:tcPr/>
                </a:tc>
              </a:tr>
              <a:tr h="238127">
                <a:tc>
                  <a:txBody>
                    <a:bodyPr/>
                    <a:lstStyle/>
                    <a:p>
                      <a:pPr algn="r"/>
                      <a:r>
                        <a:rPr lang="zh-CN" altLang="en-US" sz="1200" dirty="0" smtClean="0"/>
                        <a:t>历史审批记录</a:t>
                      </a:r>
                      <a:endParaRPr lang="zh-CN" altLang="en-US" sz="1200" dirty="0"/>
                    </a:p>
                  </a:txBody>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xmlns="" val="3247781712"/>
              </p:ext>
            </p:extLst>
          </p:nvPr>
        </p:nvGraphicFramePr>
        <p:xfrm>
          <a:off x="142844" y="188640"/>
          <a:ext cx="1762116" cy="1127760"/>
        </p:xfrm>
        <a:graphic>
          <a:graphicData uri="http://schemas.openxmlformats.org/drawingml/2006/table">
            <a:tbl>
              <a:tblPr firstRow="1" bandRow="1">
                <a:tableStyleId>{5C22544A-7EE6-4342-B048-85BDC9FD1C3A}</a:tableStyleId>
              </a:tblPr>
              <a:tblGrid>
                <a:gridCol w="1762116"/>
              </a:tblGrid>
              <a:tr h="212383">
                <a:tc>
                  <a:txBody>
                    <a:bodyPr/>
                    <a:lstStyle/>
                    <a:p>
                      <a:r>
                        <a:rPr lang="zh-CN" altLang="en-US" sz="1400" dirty="0" smtClean="0"/>
                        <a:t>申购管理</a:t>
                      </a:r>
                      <a:endParaRPr lang="zh-CN" altLang="en-US" sz="1400" dirty="0"/>
                    </a:p>
                  </a:txBody>
                  <a:tcPr/>
                </a:tc>
              </a:tr>
              <a:tr h="191145">
                <a:tc>
                  <a:txBody>
                    <a:bodyPr/>
                    <a:lstStyle/>
                    <a:p>
                      <a:pPr algn="r"/>
                      <a:r>
                        <a:rPr lang="zh-CN" altLang="en-US" sz="1200" dirty="0" smtClean="0"/>
                        <a:t>比价询价</a:t>
                      </a:r>
                      <a:endParaRPr lang="zh-CN" altLang="en-US" sz="1200" dirty="0"/>
                    </a:p>
                  </a:txBody>
                  <a:tcPr/>
                </a:tc>
              </a:tr>
              <a:tr h="191145">
                <a:tc>
                  <a:txBody>
                    <a:bodyPr/>
                    <a:lstStyle/>
                    <a:p>
                      <a:pPr algn="r"/>
                      <a:r>
                        <a:rPr lang="zh-CN" altLang="en-US" sz="1200" dirty="0" smtClean="0"/>
                        <a:t>历史申购记录</a:t>
                      </a:r>
                      <a:endParaRPr lang="zh-CN" altLang="en-US" sz="1200" dirty="0"/>
                    </a:p>
                  </a:txBody>
                  <a:tcPr/>
                </a:tc>
              </a:tr>
              <a:tr h="191145">
                <a:tc>
                  <a:txBody>
                    <a:bodyPr/>
                    <a:lstStyle/>
                    <a:p>
                      <a:pPr algn="r"/>
                      <a:r>
                        <a:rPr lang="zh-CN" altLang="en-US" sz="1200" dirty="0" smtClean="0"/>
                        <a:t>订单管理</a:t>
                      </a:r>
                      <a:endParaRPr lang="zh-CN" altLang="en-US" sz="1200" dirty="0"/>
                    </a:p>
                  </a:txBody>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xmlns="" val="3415316033"/>
              </p:ext>
            </p:extLst>
          </p:nvPr>
        </p:nvGraphicFramePr>
        <p:xfrm>
          <a:off x="179512" y="2301240"/>
          <a:ext cx="1762116" cy="1127760"/>
        </p:xfrm>
        <a:graphic>
          <a:graphicData uri="http://schemas.openxmlformats.org/drawingml/2006/table">
            <a:tbl>
              <a:tblPr firstRow="1" bandRow="1">
                <a:tableStyleId>{5C22544A-7EE6-4342-B048-85BDC9FD1C3A}</a:tableStyleId>
              </a:tblPr>
              <a:tblGrid>
                <a:gridCol w="1762116"/>
              </a:tblGrid>
              <a:tr h="267893">
                <a:tc>
                  <a:txBody>
                    <a:bodyPr/>
                    <a:lstStyle/>
                    <a:p>
                      <a:r>
                        <a:rPr lang="zh-CN" altLang="en-US" sz="1400" dirty="0" smtClean="0"/>
                        <a:t>分析统计</a:t>
                      </a:r>
                      <a:endParaRPr lang="zh-CN" altLang="en-US" sz="1400" dirty="0"/>
                    </a:p>
                  </a:txBody>
                  <a:tcPr/>
                </a:tc>
              </a:tr>
              <a:tr h="267893">
                <a:tc>
                  <a:txBody>
                    <a:bodyPr/>
                    <a:lstStyle/>
                    <a:p>
                      <a:pPr algn="r"/>
                      <a:r>
                        <a:rPr lang="zh-CN" altLang="en-US" sz="1200" dirty="0" smtClean="0"/>
                        <a:t>按月份统计</a:t>
                      </a:r>
                      <a:endParaRPr lang="zh-CN" altLang="en-US" sz="1200" dirty="0"/>
                    </a:p>
                  </a:txBody>
                  <a:tcPr/>
                </a:tc>
              </a:tr>
              <a:tr h="267893">
                <a:tc>
                  <a:txBody>
                    <a:bodyPr/>
                    <a:lstStyle/>
                    <a:p>
                      <a:pPr algn="r"/>
                      <a:r>
                        <a:rPr lang="zh-CN" altLang="en-US" sz="1200" dirty="0" smtClean="0"/>
                        <a:t>按供应商统计</a:t>
                      </a:r>
                      <a:endParaRPr lang="zh-CN" altLang="en-US" sz="1200" dirty="0"/>
                    </a:p>
                  </a:txBody>
                  <a:tcPr/>
                </a:tc>
              </a:tr>
              <a:tr h="267893">
                <a:tc>
                  <a:txBody>
                    <a:bodyPr/>
                    <a:lstStyle/>
                    <a:p>
                      <a:pPr algn="r"/>
                      <a:r>
                        <a:rPr lang="zh-CN" altLang="en-US" sz="1200" dirty="0" smtClean="0"/>
                        <a:t>按项目统计</a:t>
                      </a:r>
                      <a:endParaRPr lang="zh-CN" altLang="en-US" sz="1200" dirty="0"/>
                    </a:p>
                  </a:txBody>
                  <a:tcPr/>
                </a:tc>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xmlns="" val="1037705663"/>
              </p:ext>
            </p:extLst>
          </p:nvPr>
        </p:nvGraphicFramePr>
        <p:xfrm>
          <a:off x="179512" y="3464747"/>
          <a:ext cx="1762116" cy="853440"/>
        </p:xfrm>
        <a:graphic>
          <a:graphicData uri="http://schemas.openxmlformats.org/drawingml/2006/table">
            <a:tbl>
              <a:tblPr firstRow="1" bandRow="1">
                <a:tableStyleId>{5C22544A-7EE6-4342-B048-85BDC9FD1C3A}</a:tableStyleId>
              </a:tblPr>
              <a:tblGrid>
                <a:gridCol w="1762116"/>
              </a:tblGrid>
              <a:tr h="267893">
                <a:tc>
                  <a:txBody>
                    <a:bodyPr/>
                    <a:lstStyle/>
                    <a:p>
                      <a:r>
                        <a:rPr lang="zh-CN" altLang="en-US" sz="1400" dirty="0" smtClean="0"/>
                        <a:t>财务管理</a:t>
                      </a:r>
                      <a:endParaRPr lang="zh-CN" altLang="en-US" sz="1400" dirty="0"/>
                    </a:p>
                  </a:txBody>
                  <a:tcPr/>
                </a:tc>
              </a:tr>
              <a:tr h="267893">
                <a:tc>
                  <a:txBody>
                    <a:bodyPr/>
                    <a:lstStyle/>
                    <a:p>
                      <a:pPr algn="r"/>
                      <a:r>
                        <a:rPr lang="zh-CN" altLang="en-US" sz="1200" dirty="0" smtClean="0"/>
                        <a:t>预算制定</a:t>
                      </a:r>
                      <a:endParaRPr lang="zh-CN" altLang="en-US" sz="1200" dirty="0"/>
                    </a:p>
                  </a:txBody>
                  <a:tcPr/>
                </a:tc>
              </a:tr>
              <a:tr h="267893">
                <a:tc>
                  <a:txBody>
                    <a:bodyPr/>
                    <a:lstStyle/>
                    <a:p>
                      <a:pPr algn="r"/>
                      <a:r>
                        <a:rPr lang="zh-CN" altLang="en-US" sz="1200" dirty="0" smtClean="0"/>
                        <a:t>支付管理</a:t>
                      </a:r>
                      <a:endParaRPr lang="zh-CN" altLang="en-US" sz="1200" dirty="0"/>
                    </a:p>
                  </a:txBody>
                  <a:tcPr/>
                </a:tc>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xmlns="" val="2618736113"/>
              </p:ext>
            </p:extLst>
          </p:nvPr>
        </p:nvGraphicFramePr>
        <p:xfrm>
          <a:off x="142844" y="4365104"/>
          <a:ext cx="1762116" cy="1235750"/>
        </p:xfrm>
        <a:graphic>
          <a:graphicData uri="http://schemas.openxmlformats.org/drawingml/2006/table">
            <a:tbl>
              <a:tblPr firstRow="1" bandRow="1">
                <a:tableStyleId>{5C22544A-7EE6-4342-B048-85BDC9FD1C3A}</a:tableStyleId>
              </a:tblPr>
              <a:tblGrid>
                <a:gridCol w="1762116"/>
              </a:tblGrid>
              <a:tr h="333986">
                <a:tc>
                  <a:txBody>
                    <a:bodyPr/>
                    <a:lstStyle/>
                    <a:p>
                      <a:r>
                        <a:rPr lang="zh-CN" altLang="en-US" sz="1400" dirty="0" smtClean="0"/>
                        <a:t>库存管理</a:t>
                      </a:r>
                      <a:endParaRPr lang="zh-CN" altLang="en-US" sz="1400" dirty="0"/>
                    </a:p>
                  </a:txBody>
                  <a:tcPr/>
                </a:tc>
              </a:tr>
              <a:tr h="300588">
                <a:tc>
                  <a:txBody>
                    <a:bodyPr/>
                    <a:lstStyle/>
                    <a:p>
                      <a:pPr algn="r"/>
                      <a:r>
                        <a:rPr lang="zh-CN" altLang="en-US" sz="1200" dirty="0" smtClean="0"/>
                        <a:t>入库管理</a:t>
                      </a:r>
                      <a:endParaRPr lang="zh-CN" altLang="en-US" sz="1200" dirty="0"/>
                    </a:p>
                  </a:txBody>
                  <a:tcPr/>
                </a:tc>
              </a:tr>
              <a:tr h="300588">
                <a:tc>
                  <a:txBody>
                    <a:bodyPr/>
                    <a:lstStyle/>
                    <a:p>
                      <a:pPr algn="r"/>
                      <a:r>
                        <a:rPr lang="zh-CN" altLang="en-US" sz="1200" dirty="0" smtClean="0"/>
                        <a:t>出库管理</a:t>
                      </a:r>
                      <a:endParaRPr lang="zh-CN" altLang="en-US" sz="1200" dirty="0"/>
                    </a:p>
                  </a:txBody>
                  <a:tcPr/>
                </a:tc>
              </a:tr>
              <a:tr h="300588">
                <a:tc>
                  <a:txBody>
                    <a:bodyPr/>
                    <a:lstStyle/>
                    <a:p>
                      <a:pPr algn="r"/>
                      <a:r>
                        <a:rPr lang="zh-CN" altLang="en-US" sz="1200" dirty="0" smtClean="0"/>
                        <a:t>库存查询</a:t>
                      </a:r>
                      <a:endParaRPr lang="zh-CN" altLang="en-US" sz="1200" dirty="0"/>
                    </a:p>
                  </a:txBody>
                  <a:tcPr/>
                </a:tc>
              </a:tr>
            </a:tbl>
          </a:graphicData>
        </a:graphic>
      </p:graphicFrame>
      <p:graphicFrame>
        <p:nvGraphicFramePr>
          <p:cNvPr id="22" name="图示 21"/>
          <p:cNvGraphicFramePr/>
          <p:nvPr>
            <p:extLst>
              <p:ext uri="{D42A27DB-BD31-4B8C-83A1-F6EECF244321}">
                <p14:modId xmlns:p14="http://schemas.microsoft.com/office/powerpoint/2010/main" xmlns="" val="785495164"/>
              </p:ext>
            </p:extLst>
          </p:nvPr>
        </p:nvGraphicFramePr>
        <p:xfrm>
          <a:off x="2339752" y="2564904"/>
          <a:ext cx="2976562" cy="12961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3" name="图示 22"/>
          <p:cNvGraphicFramePr/>
          <p:nvPr>
            <p:extLst>
              <p:ext uri="{D42A27DB-BD31-4B8C-83A1-F6EECF244321}">
                <p14:modId xmlns:p14="http://schemas.microsoft.com/office/powerpoint/2010/main" xmlns="" val="1883612356"/>
              </p:ext>
            </p:extLst>
          </p:nvPr>
        </p:nvGraphicFramePr>
        <p:xfrm>
          <a:off x="2339752" y="1412776"/>
          <a:ext cx="2976562" cy="10318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25" name="直接连接符 24"/>
          <p:cNvCxnSpPr/>
          <p:nvPr/>
        </p:nvCxnSpPr>
        <p:spPr>
          <a:xfrm flipV="1">
            <a:off x="1996784" y="4869160"/>
            <a:ext cx="7143768"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1996784" y="871260"/>
            <a:ext cx="7143768" cy="71438"/>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001821" y="260648"/>
            <a:ext cx="6336704" cy="369332"/>
          </a:xfrm>
          <a:prstGeom prst="rect">
            <a:avLst/>
          </a:prstGeom>
          <a:noFill/>
        </p:spPr>
        <p:txBody>
          <a:bodyPr wrap="square" rtlCol="0">
            <a:spAutoFit/>
          </a:bodyPr>
          <a:lstStyle/>
          <a:p>
            <a:r>
              <a:rPr lang="en-US" altLang="zh-CN" dirty="0" smtClean="0"/>
              <a:t>1</a:t>
            </a:r>
            <a:r>
              <a:rPr lang="zh-CN" altLang="en-US" dirty="0" smtClean="0"/>
              <a:t>）用户信息修改</a:t>
            </a:r>
            <a:endParaRPr lang="zh-CN" altLang="en-US" dirty="0"/>
          </a:p>
        </p:txBody>
      </p:sp>
      <p:sp>
        <p:nvSpPr>
          <p:cNvPr id="26" name="圆角矩形 25"/>
          <p:cNvSpPr/>
          <p:nvPr/>
        </p:nvSpPr>
        <p:spPr>
          <a:xfrm>
            <a:off x="3860866" y="4437112"/>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smtClean="0"/>
              <a:t>取消</a:t>
            </a:r>
            <a:endParaRPr lang="zh-CN" altLang="en-US" sz="1000" dirty="0"/>
          </a:p>
        </p:txBody>
      </p:sp>
      <p:sp>
        <p:nvSpPr>
          <p:cNvPr id="30" name="圆角矩形 29"/>
          <p:cNvSpPr/>
          <p:nvPr/>
        </p:nvSpPr>
        <p:spPr>
          <a:xfrm>
            <a:off x="4769937" y="4437112"/>
            <a:ext cx="857256" cy="2857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smtClean="0"/>
              <a:t>保存</a:t>
            </a:r>
            <a:endParaRPr lang="zh-CN" altLang="en-US" sz="1000" dirty="0"/>
          </a:p>
        </p:txBody>
      </p:sp>
      <p:graphicFrame>
        <p:nvGraphicFramePr>
          <p:cNvPr id="33" name="表格 32"/>
          <p:cNvGraphicFramePr>
            <a:graphicFrameLocks noGrp="1"/>
          </p:cNvGraphicFramePr>
          <p:nvPr>
            <p:extLst>
              <p:ext uri="{D42A27DB-BD31-4B8C-83A1-F6EECF244321}">
                <p14:modId xmlns:p14="http://schemas.microsoft.com/office/powerpoint/2010/main" xmlns="" val="1085619621"/>
              </p:ext>
            </p:extLst>
          </p:nvPr>
        </p:nvGraphicFramePr>
        <p:xfrm>
          <a:off x="179512" y="5630246"/>
          <a:ext cx="1762116" cy="1085073"/>
        </p:xfrm>
        <a:graphic>
          <a:graphicData uri="http://schemas.openxmlformats.org/drawingml/2006/table">
            <a:tbl>
              <a:tblPr firstRow="1" bandRow="1">
                <a:tableStyleId>{5C22544A-7EE6-4342-B048-85BDC9FD1C3A}</a:tableStyleId>
              </a:tblPr>
              <a:tblGrid>
                <a:gridCol w="1762116"/>
              </a:tblGrid>
              <a:tr h="361691">
                <a:tc>
                  <a:txBody>
                    <a:bodyPr/>
                    <a:lstStyle/>
                    <a:p>
                      <a:r>
                        <a:rPr lang="zh-CN" altLang="en-US" sz="1400" dirty="0" smtClean="0"/>
                        <a:t>系统管理</a:t>
                      </a:r>
                      <a:endParaRPr lang="zh-CN" altLang="en-US" sz="1400" dirty="0"/>
                    </a:p>
                  </a:txBody>
                  <a:tcPr/>
                </a:tc>
              </a:tr>
              <a:tr h="361691">
                <a:tc>
                  <a:txBody>
                    <a:bodyPr/>
                    <a:lstStyle/>
                    <a:p>
                      <a:pPr algn="r"/>
                      <a:r>
                        <a:rPr lang="zh-CN" altLang="en-US" sz="1400" dirty="0" smtClean="0"/>
                        <a:t>公司信息修改</a:t>
                      </a:r>
                      <a:endParaRPr lang="zh-CN" altLang="en-US" sz="1400" dirty="0"/>
                    </a:p>
                  </a:txBody>
                  <a:tcPr/>
                </a:tc>
              </a:tr>
              <a:tr h="361691">
                <a:tc>
                  <a:txBody>
                    <a:bodyPr/>
                    <a:lstStyle/>
                    <a:p>
                      <a:pPr algn="r"/>
                      <a:r>
                        <a:rPr lang="zh-CN" altLang="en-US" sz="1400" dirty="0" smtClean="0"/>
                        <a:t>用户信息修改</a:t>
                      </a:r>
                      <a:endParaRPr lang="zh-CN" altLang="en-US" sz="1400" dirty="0"/>
                    </a:p>
                  </a:txBody>
                  <a:tcPr/>
                </a:tc>
              </a:tr>
            </a:tbl>
          </a:graphicData>
        </a:graphic>
      </p:graphicFrame>
    </p:spTree>
    <p:extLst>
      <p:ext uri="{BB962C8B-B14F-4D97-AF65-F5344CB8AC3E}">
        <p14:creationId xmlns:p14="http://schemas.microsoft.com/office/powerpoint/2010/main" xmlns="" val="613356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7624" y="1087869"/>
            <a:ext cx="6336704" cy="646331"/>
          </a:xfrm>
          <a:prstGeom prst="rect">
            <a:avLst/>
          </a:prstGeom>
          <a:noFill/>
        </p:spPr>
        <p:txBody>
          <a:bodyPr wrap="square" rtlCol="0">
            <a:spAutoFit/>
          </a:bodyPr>
          <a:lstStyle/>
          <a:p>
            <a:r>
              <a:rPr lang="en-US" altLang="zh-CN" dirty="0" smtClean="0"/>
              <a:t>1</a:t>
            </a:r>
            <a:r>
              <a:rPr lang="zh-CN" altLang="en-US" dirty="0" smtClean="0"/>
              <a:t>）客户信息提交后，跳出一个免责申明的内容，点击同意进入到正式查询界面。客户的信息就留在平台上了。</a:t>
            </a:r>
            <a:endParaRPr lang="zh-CN" altLang="en-US" dirty="0"/>
          </a:p>
        </p:txBody>
      </p:sp>
      <p:sp>
        <p:nvSpPr>
          <p:cNvPr id="3" name="TextBox 2"/>
          <p:cNvSpPr txBox="1"/>
          <p:nvPr/>
        </p:nvSpPr>
        <p:spPr>
          <a:xfrm>
            <a:off x="1331640" y="2028672"/>
            <a:ext cx="6336704" cy="646331"/>
          </a:xfrm>
          <a:prstGeom prst="rect">
            <a:avLst/>
          </a:prstGeom>
          <a:noFill/>
        </p:spPr>
        <p:txBody>
          <a:bodyPr wrap="square" rtlCol="0">
            <a:spAutoFit/>
          </a:bodyPr>
          <a:lstStyle/>
          <a:p>
            <a:r>
              <a:rPr lang="en-US" altLang="zh-CN" dirty="0"/>
              <a:t>2</a:t>
            </a:r>
            <a:r>
              <a:rPr lang="zh-CN" altLang="en-US" dirty="0" smtClean="0"/>
              <a:t>）我们也需要和客户签署一份保密协议，即我们不会泄露人和客户信息，包括用户名密码，采购信息等等。</a:t>
            </a:r>
            <a:endParaRPr lang="zh-CN" altLang="en-US" dirty="0"/>
          </a:p>
        </p:txBody>
      </p:sp>
    </p:spTree>
    <p:extLst>
      <p:ext uri="{BB962C8B-B14F-4D97-AF65-F5344CB8AC3E}">
        <p14:creationId xmlns:p14="http://schemas.microsoft.com/office/powerpoint/2010/main" xmlns="" val="287330261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550</TotalTime>
  <Words>6243</Words>
  <Application>Microsoft Office PowerPoint</Application>
  <PresentationFormat>全屏显示(4:3)</PresentationFormat>
  <Paragraphs>1803</Paragraphs>
  <Slides>17</Slides>
  <Notes>17</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雨林木风</cp:lastModifiedBy>
  <cp:revision>62</cp:revision>
  <dcterms:created xsi:type="dcterms:W3CDTF">2014-01-02T22:52:54Z</dcterms:created>
  <dcterms:modified xsi:type="dcterms:W3CDTF">2014-01-22T12:02:02Z</dcterms:modified>
</cp:coreProperties>
</file>