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ee1a0c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ee1a0c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Loading data and creating database ❑ Preprocessing Images: cropping, contrast adaptation, morphological filtering … ❑ Extracting card dand dealer tag shapes based on contour detection ❑ Finding dealer ❑ Separating numbers and symbols from card images ❑ Classification of numbers and symbols separately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ee1a0c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ee1a0c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ee1a0c9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ee1a0c9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First pipeline: crop + adaptive threshold + </a:t>
            </a:r>
            <a:r>
              <a:rPr lang="fr"/>
              <a:t>opening (3, 3)</a:t>
            </a:r>
            <a:r>
              <a:rPr lang="fr"/>
              <a:t> + closing + closing on edges -&gt; Segmentation -&gt; </a:t>
            </a:r>
            <a:r>
              <a:rPr lang="fr">
                <a:solidFill>
                  <a:schemeClr val="dk1"/>
                </a:solidFill>
              </a:rPr>
              <a:t>Filter overlapping contours + Get biggest areas + identify dealer using green ratio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Object labeling: Get centers of contours to assign players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Second preprocessing: Crop + Filter by color -&gt; Segmentation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ee1a0c9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ee1a0c9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ee1a0c9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ee1a0c9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bee1a0c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bee1a0c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ee1a0c9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ee1a0c9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EE-451: </a:t>
            </a:r>
            <a:r>
              <a:rPr lang="fr"/>
              <a:t>Image Analysis and Pattern Recognition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5450" y="3458125"/>
            <a:ext cx="85206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 17: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Said </a:t>
            </a:r>
            <a:r>
              <a:rPr lang="fr"/>
              <a:t>MAHMOUD</a:t>
            </a:r>
            <a:endParaRPr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 Haj Yahia 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 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Load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Preprocess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Segmentation and object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Assign cards/dealer to players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Classifying Suites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Classifying Numbers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49025" y="78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Loading data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00" y="1267400"/>
            <a:ext cx="2331924" cy="310922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11850" y="2015750"/>
            <a:ext cx="439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The whole implemented process is done iteratively.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For each game, we iterate over the rounds images and apply our methods: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fr">
                <a:solidFill>
                  <a:srgbClr val="FFFFFF"/>
                </a:solidFill>
              </a:rPr>
              <a:t>Adaptive thresholding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fr">
                <a:solidFill>
                  <a:srgbClr val="FFFFFF"/>
                </a:solidFill>
              </a:rPr>
              <a:t>Contour detection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fr">
                <a:solidFill>
                  <a:srgbClr val="FFFFFF"/>
                </a:solidFill>
              </a:rPr>
              <a:t>Object labeling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fr">
                <a:solidFill>
                  <a:srgbClr val="FFFFFF"/>
                </a:solidFill>
              </a:rPr>
              <a:t>for each card we extract suite and number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44313" y="4376625"/>
            <a:ext cx="26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Original image </a:t>
            </a:r>
            <a:r>
              <a:rPr lang="fr">
                <a:solidFill>
                  <a:srgbClr val="FFFFFF"/>
                </a:solidFill>
              </a:rPr>
              <a:t>game 1</a:t>
            </a:r>
            <a:r>
              <a:rPr lang="fr">
                <a:solidFill>
                  <a:srgbClr val="FFFFFF"/>
                </a:solidFill>
              </a:rPr>
              <a:t> round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Pre-processing, segmentation and object labeling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25" y="1339182"/>
            <a:ext cx="1731148" cy="213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375" y="1339175"/>
            <a:ext cx="1731156" cy="21345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33225" y="3538700"/>
            <a:ext cx="19404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/>
              <a:t>First</a:t>
            </a:r>
            <a:r>
              <a:rPr lang="fr" sz="1100"/>
              <a:t>, we apply adaptive thresholding</a:t>
            </a:r>
            <a:r>
              <a:rPr lang="fr" sz="1100"/>
              <a:t> and inverse the result</a:t>
            </a:r>
            <a:endParaRPr sz="11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400125" y="3473675"/>
            <a:ext cx="19404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/>
              <a:t>Then, find contours and assign each card to the corresponding player</a:t>
            </a:r>
            <a:endParaRPr sz="11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553" y="1274700"/>
            <a:ext cx="1729546" cy="21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202750" y="3538700"/>
            <a:ext cx="19404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Finally</a:t>
            </a:r>
            <a:r>
              <a:rPr lang="fr"/>
              <a:t>, we crop the image and apply filter to classify red and black cards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Extracting suites and numbers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99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We rotate the card when needed, then crop it to extract the number and the suit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200"/>
            <a:ext cx="1046495" cy="1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834" y="1507200"/>
            <a:ext cx="1237962" cy="16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436" y="1507200"/>
            <a:ext cx="1455740" cy="133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300" y="1387924"/>
            <a:ext cx="1237975" cy="167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4275" y="1387920"/>
            <a:ext cx="1433925" cy="130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2135" y="1416525"/>
            <a:ext cx="1144165" cy="1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Classifying Numbers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0" y="1017725"/>
            <a:ext cx="42603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Object descriptors: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The output of a Convolutional Neural net that was trained on the MNIST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The magnitude of 10 Fourier descriptors (the 2nd to the 11th).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Model: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XGBoost (Extreme Gradient boost) trained on the concatenated descriptors as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Evaluation: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5-Fold cross validation yielded an accuracy of 93.5%</a:t>
            </a:r>
            <a:endParaRPr sz="15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00" y="1231326"/>
            <a:ext cx="1501844" cy="1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931" y="1231324"/>
            <a:ext cx="1501844" cy="18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Classifying Suites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1231325"/>
            <a:ext cx="2003925" cy="1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75" y="1231325"/>
            <a:ext cx="2003925" cy="1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144" y="1231325"/>
            <a:ext cx="2003931" cy="1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025" y="1231325"/>
            <a:ext cx="2003926" cy="185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3445650"/>
            <a:ext cx="8520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We find apply morphological operations (opening then closing) and find contours, then depending on the area we classify our suite.</a:t>
            </a:r>
            <a:endParaRPr sz="1500"/>
          </a:p>
          <a:p>
            <a:pPr indent="-322464" lvl="0" marL="457200" rtl="0" algn="l">
              <a:spcBef>
                <a:spcPts val="1200"/>
              </a:spcBef>
              <a:spcAft>
                <a:spcPts val="0"/>
              </a:spcAft>
              <a:buSzPts val="1478"/>
              <a:buChar char="-"/>
            </a:pPr>
            <a:r>
              <a:rPr lang="fr" sz="1478"/>
              <a:t>For Black suites : Spade</a:t>
            </a:r>
            <a:r>
              <a:rPr lang="fr" sz="1478"/>
              <a:t> if area&gt;=4900 else Clubs  (95% accuracy)</a:t>
            </a:r>
            <a:endParaRPr sz="1478"/>
          </a:p>
          <a:p>
            <a:pPr indent="-322464" lvl="0" marL="457200" rtl="0" algn="l">
              <a:spcBef>
                <a:spcPts val="0"/>
              </a:spcBef>
              <a:spcAft>
                <a:spcPts val="0"/>
              </a:spcAft>
              <a:buSzPts val="1478"/>
              <a:buChar char="-"/>
            </a:pPr>
            <a:r>
              <a:rPr lang="fr" sz="1478"/>
              <a:t>For Red suites : Heart if area&gt;=4065 else Diamond (98.9% accuracy</a:t>
            </a:r>
            <a:endParaRPr sz="147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5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 for game 1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26013" y="827825"/>
            <a:ext cx="13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Predictions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25" y="1228025"/>
            <a:ext cx="1508325" cy="3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" y="1228025"/>
            <a:ext cx="1508325" cy="34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723238" y="827825"/>
            <a:ext cx="13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Ground truth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77700" y="1704325"/>
            <a:ext cx="3696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FFFFFF"/>
                </a:solidFill>
              </a:rPr>
              <a:t>Players points (standard): [2 6 2 5]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FFFFFF"/>
                </a:solidFill>
              </a:rPr>
              <a:t>Players points (advanced): [7 3 2 1]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FFFFFF"/>
                </a:solidFill>
              </a:rPr>
              <a:t>Model’s accuracy is:</a:t>
            </a:r>
            <a:endParaRPr sz="175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FFFFFF"/>
                </a:solidFill>
              </a:rPr>
              <a:t>Standard=1.000</a:t>
            </a:r>
            <a:endParaRPr sz="175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>
                <a:solidFill>
                  <a:srgbClr val="FFFFFF"/>
                </a:solidFill>
              </a:rPr>
              <a:t>Advanced=0.969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