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72D6-61AA-3840-A609-9A01048E6466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B815-B01B-A74A-88F1-8A51951D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basic math by using operators (+, -, /, *)</a:t>
            </a:r>
          </a:p>
          <a:p>
            <a:pPr marL="457200" lvl="1" indent="0">
              <a:buNone/>
            </a:pPr>
            <a:r>
              <a:rPr lang="en-US" dirty="0" smtClean="0"/>
              <a:t>ex. </a:t>
            </a:r>
            <a:r>
              <a:rPr lang="fr-FR" dirty="0" err="1" smtClean="0"/>
              <a:t>apples</a:t>
            </a:r>
            <a:r>
              <a:rPr lang="fr-FR" dirty="0" smtClean="0"/>
              <a:t>  = </a:t>
            </a:r>
            <a:r>
              <a:rPr lang="fr-FR" dirty="0" err="1" smtClean="0"/>
              <a:t>apples</a:t>
            </a:r>
            <a:r>
              <a:rPr lang="fr-FR" dirty="0" smtClean="0"/>
              <a:t> - </a:t>
            </a:r>
            <a:r>
              <a:rPr lang="fr-FR" dirty="0" err="1" smtClean="0"/>
              <a:t>parseInt</a:t>
            </a:r>
            <a:r>
              <a:rPr lang="fr-FR" dirty="0" smtClean="0"/>
              <a:t>(</a:t>
            </a:r>
            <a:r>
              <a:rPr lang="fr-FR" dirty="0" err="1" smtClean="0"/>
              <a:t>eat</a:t>
            </a:r>
            <a:r>
              <a:rPr lang="fr-FR" dirty="0" smtClean="0"/>
              <a:t>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 – Turns a string into a number.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21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block of code that does a certain task.</a:t>
            </a:r>
          </a:p>
          <a:p>
            <a:r>
              <a:rPr lang="en-US" dirty="0" smtClean="0"/>
              <a:t>Can be used multiple times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ex.   function </a:t>
            </a:r>
            <a:r>
              <a:rPr lang="en-US" dirty="0" err="1" smtClean="0"/>
              <a:t>eatApples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	//Do Something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exist as long as the page exists</a:t>
            </a:r>
          </a:p>
          <a:p>
            <a:r>
              <a:rPr lang="en-US" dirty="0" smtClean="0"/>
              <a:t>Local variables exist as long as the function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2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fortawesome.github.com</a:t>
            </a:r>
            <a:r>
              <a:rPr lang="en-US" dirty="0" smtClean="0"/>
              <a:t>/Font-Awesome/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</a:t>
            </a:r>
            <a:r>
              <a:rPr lang="en-US" dirty="0"/>
              <a:t>language that is primarily used for creating interactive features on </a:t>
            </a:r>
            <a:r>
              <a:rPr lang="en-US" dirty="0" smtClean="0"/>
              <a:t>a webpage.</a:t>
            </a:r>
          </a:p>
          <a:p>
            <a:r>
              <a:rPr lang="en-US" dirty="0" smtClean="0"/>
              <a:t>Only scripting language supported by all major browsers.</a:t>
            </a:r>
          </a:p>
          <a:p>
            <a:r>
              <a:rPr lang="en-US" dirty="0" smtClean="0"/>
              <a:t>Usually a Client-Side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</a:t>
            </a:r>
            <a:r>
              <a:rPr lang="en-US" dirty="0"/>
              <a:t>Script tags in your webpage and place the JavaScript code inside of </a:t>
            </a:r>
            <a:r>
              <a:rPr lang="en-US" dirty="0" smtClean="0"/>
              <a:t>those.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hr-HR" dirty="0" smtClean="0"/>
              <a:t>	&lt;</a:t>
            </a:r>
            <a:r>
              <a:rPr lang="hr-HR" dirty="0"/>
              <a:t>script type="text/javascript"&gt;&lt;/script</a:t>
            </a:r>
            <a:r>
              <a:rPr lang="hr-HR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you can place all of your JavaScript code in another file and link to it with a Script </a:t>
            </a:r>
            <a:r>
              <a:rPr lang="en-US" dirty="0" smtClean="0"/>
              <a:t>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r-HR" sz="2100" dirty="0" smtClean="0"/>
              <a:t>&lt;</a:t>
            </a:r>
            <a:r>
              <a:rPr lang="hr-HR" sz="2100" dirty="0"/>
              <a:t>script type="text/javascript" src="scripts/YourJavaScriptFile.js"&gt;&lt;/script&gt;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009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data with a name attached to it.</a:t>
            </a:r>
          </a:p>
          <a:p>
            <a:r>
              <a:rPr lang="en-US" dirty="0" smtClean="0"/>
              <a:t>Can be a number, word or sentence (string), or an Object.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EX.     </a:t>
            </a:r>
            <a:r>
              <a:rPr lang="fr-FR" dirty="0" smtClean="0"/>
              <a:t>var </a:t>
            </a:r>
            <a:r>
              <a:rPr lang="fr-FR" dirty="0" err="1"/>
              <a:t>apples</a:t>
            </a:r>
            <a:r>
              <a:rPr lang="fr-FR" dirty="0"/>
              <a:t> =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a “Weakly Typed” language. </a:t>
            </a:r>
          </a:p>
          <a:p>
            <a:r>
              <a:rPr lang="en-US" dirty="0" smtClean="0"/>
              <a:t>Remember the semi colon (;)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2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alert is a Popup box</a:t>
            </a:r>
          </a:p>
          <a:p>
            <a:r>
              <a:rPr lang="en-US" dirty="0" smtClean="0"/>
              <a:t>Syntax for an alert: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alert</a:t>
            </a:r>
            <a:r>
              <a:rPr lang="en-US" dirty="0" smtClean="0"/>
              <a:t>(‘We have </a:t>
            </a:r>
            <a:r>
              <a:rPr lang="en-US" dirty="0"/>
              <a:t>' + apples + ' apples!')</a:t>
            </a:r>
          </a:p>
        </p:txBody>
      </p:sp>
    </p:spTree>
    <p:extLst>
      <p:ext uri="{BB962C8B-B14F-4D97-AF65-F5344CB8AC3E}">
        <p14:creationId xmlns:p14="http://schemas.microsoft.com/office/powerpoint/2010/main" val="73917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String </a:t>
            </a:r>
            <a:r>
              <a:rPr lang="sk-SK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string is any text</a:t>
            </a:r>
          </a:p>
          <a:p>
            <a:r>
              <a:rPr lang="en-US" dirty="0" smtClean="0"/>
              <a:t>Define a string by wrapping it in quotes</a:t>
            </a:r>
          </a:p>
          <a:p>
            <a:endParaRPr lang="en-US" dirty="0"/>
          </a:p>
          <a:p>
            <a:r>
              <a:rPr lang="en-US" dirty="0" smtClean="0"/>
              <a:t>Concatenate strings by adding the plus (+) sign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EX. </a:t>
            </a:r>
            <a:r>
              <a:rPr lang="en-US" dirty="0" err="1" smtClean="0"/>
              <a:t>var</a:t>
            </a:r>
            <a:r>
              <a:rPr lang="en-US" dirty="0" smtClean="0"/>
              <a:t> apples = 5;</a:t>
            </a:r>
          </a:p>
          <a:p>
            <a:pPr marL="0" indent="0">
              <a:buNone/>
            </a:pPr>
            <a:r>
              <a:rPr lang="en-US" dirty="0" err="1" smtClean="0"/>
              <a:t>numOfApples</a:t>
            </a:r>
            <a:r>
              <a:rPr lang="en-US" dirty="0" smtClean="0"/>
              <a:t> = “We have ” + apples + “ apples”;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0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prompt is an alert box that takes input.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Ex. </a:t>
            </a:r>
            <a:r>
              <a:rPr lang="en-US" dirty="0" err="1" smtClean="0"/>
              <a:t>var</a:t>
            </a:r>
            <a:r>
              <a:rPr lang="en-US" dirty="0" smtClean="0"/>
              <a:t> eat = prompt('How many apples would you like to eat?', '1');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305</Words>
  <Application>Microsoft Macintosh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 Basics</vt:lpstr>
      <vt:lpstr>What is JavaScript</vt:lpstr>
      <vt:lpstr>How to add JavaScript</vt:lpstr>
      <vt:lpstr> </vt:lpstr>
      <vt:lpstr>Variable</vt:lpstr>
      <vt:lpstr>Two Things</vt:lpstr>
      <vt:lpstr>Alerts </vt:lpstr>
      <vt:lpstr>Strings and String Concatenation</vt:lpstr>
      <vt:lpstr>Prompt</vt:lpstr>
      <vt:lpstr>Basic Math</vt:lpstr>
      <vt:lpstr>Functions</vt:lpstr>
      <vt:lpstr>Local and Global Variable</vt:lpstr>
      <vt:lpstr>FONT AWESOME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Authorized User</dc:creator>
  <cp:lastModifiedBy>Authorized User</cp:lastModifiedBy>
  <cp:revision>6</cp:revision>
  <dcterms:created xsi:type="dcterms:W3CDTF">2012-09-20T21:36:49Z</dcterms:created>
  <dcterms:modified xsi:type="dcterms:W3CDTF">2012-09-20T22:11:29Z</dcterms:modified>
</cp:coreProperties>
</file>