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Best Python Coding Practices with Java Improvement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Code Quality and Collaboration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Discussion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Discussion Points:</a:t>
            </a:r>
          </a:p>
          <a:p>
            <a:r>
              <a:t>- Python: Any additional practices or tools the team finds helpful?</a:t>
            </a:r>
          </a:p>
          <a:p>
            <a:r>
              <a:t>- Java: What are the biggest pain points in current practices?</a:t>
            </a:r>
          </a:p>
          <a:p>
            <a:r>
              <a:t>- Questions on anything we've covered?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Key Python practices to adopt immediately.</a:t>
            </a:r>
          </a:p>
          <a:p>
            <a:r>
              <a:t>- Java improvement areas to explore further.</a:t>
            </a:r>
          </a:p>
          <a:p/>
          <a:p>
            <a:r>
              <a:t>Next Steps:</a:t>
            </a:r>
          </a:p>
          <a:p>
            <a:r>
              <a:t>- Implement Python standards in your daily work.</a:t>
            </a:r>
          </a:p>
          <a:p>
            <a:r>
              <a:t>- Plan a more detailed session on Java improvements.</a:t>
            </a:r>
          </a:p>
          <a:p>
            <a:r>
              <a:t>- Share resources and guidelines post-meeting.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Closing Remarks:</a:t>
            </a:r>
          </a:p>
          <a:p>
            <a:r>
              <a:t>- Thank the team for their participation.</a:t>
            </a:r>
          </a:p>
          <a:p>
            <a:r>
              <a:t>- Encourage ongoing collaboration and sharing of best practices.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 of the Meeting:</a:t>
            </a:r>
          </a:p>
          <a:p>
            <a:r>
              <a:t>- Deep dive into Python coding practices.</a:t>
            </a:r>
          </a:p>
          <a:p>
            <a:r>
              <a:t>- Identify areas for improvement in Java coding standards.</a:t>
            </a:r>
          </a:p>
          <a:p>
            <a:r>
              <a:t>- Enhance overall code quality and team collaboration.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Introduction and Objective (5 mins)</a:t>
            </a:r>
          </a:p>
          <a:p>
            <a:r>
              <a:t>- Python Coding Standards (25 mins)</a:t>
            </a:r>
          </a:p>
          <a:p>
            <a:r>
              <a:t>- Opportunities for Java Improvement (10 mins)</a:t>
            </a:r>
          </a:p>
          <a:p>
            <a:r>
              <a:t>- Version Control and Code Reviews (10 mins)</a:t>
            </a:r>
          </a:p>
          <a:p>
            <a:r>
              <a:t>- Testing Best Practices (5 mins)</a:t>
            </a:r>
          </a:p>
          <a:p>
            <a:r>
              <a:t>- Open Discussion and Q&amp;A (5 mins)</a:t>
            </a:r>
          </a:p>
          <a:p>
            <a:r>
              <a:t>- Wrap-Up and Next Steps (5 mins)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Coding Standards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PEP 8 Compliance:</a:t>
            </a:r>
          </a:p>
          <a:p>
            <a:r>
              <a:t>- Overview of PEP 8 and why it's crucial.</a:t>
            </a:r>
          </a:p>
          <a:p>
            <a:r>
              <a:t>- Examples of common PEP 8 guidelines (indentation, line length, etc.).</a:t>
            </a:r>
          </a:p>
          <a:p/>
          <a:p>
            <a:r>
              <a:t>Type Hints:</a:t>
            </a:r>
          </a:p>
          <a:p>
            <a:r>
              <a:t>- Benefits of using type hints for readability and error prevention.</a:t>
            </a:r>
          </a:p>
          <a:p>
            <a:r>
              <a:t>- Examples of type hints in functions and variables.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Coding Standards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Readability and Simplicity:</a:t>
            </a:r>
          </a:p>
          <a:p>
            <a:r>
              <a:t>- Emphasize clear, simple code; avoid complex one-liners.</a:t>
            </a:r>
          </a:p>
          <a:p>
            <a:r>
              <a:t>- Use of meaningful, descriptive variable and function names.</a:t>
            </a:r>
          </a:p>
          <a:p/>
          <a:p>
            <a:r>
              <a:t>Error Handling:</a:t>
            </a:r>
          </a:p>
          <a:p>
            <a:r>
              <a:t>- Proper use of exceptions in Python.</a:t>
            </a:r>
          </a:p>
          <a:p>
            <a:r>
              <a:t>- Importance of meaningful error messages and specific exception handling.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Python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 Comprehensions:</a:t>
            </a:r>
          </a:p>
          <a:p>
            <a:r>
              <a:t>- Efficient and readable list comprehensions versus loops.</a:t>
            </a:r>
          </a:p>
          <a:p>
            <a:r>
              <a:t>- When to use and when to avoid for clarity.</a:t>
            </a:r>
          </a:p>
          <a:p/>
          <a:p>
            <a:r>
              <a:t>Pythonic Code:</a:t>
            </a:r>
          </a:p>
          <a:p>
            <a:r>
              <a:t>- Writing 'Pythonic' code—leveraging Python's unique features for clean, efficient code.</a:t>
            </a:r>
          </a:p>
          <a:p>
            <a:r>
              <a:t>- Examples include using 'with' for resource management, 'zip', and unpacking.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for Java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Areas:</a:t>
            </a:r>
          </a:p>
          <a:p>
            <a:r>
              <a:t>- Code Structure: Encourage modular design, use of interfaces, and clear class hierarchies.</a:t>
            </a:r>
          </a:p>
          <a:p>
            <a:r>
              <a:t>- Naming Conventions: Revisit and enforce consistent naming conventions.</a:t>
            </a:r>
          </a:p>
          <a:p>
            <a:r>
              <a:t>- Error Handling: Avoid generic exceptions, and ensure meaningful error messages.</a:t>
            </a:r>
          </a:p>
          <a:p/>
          <a:p>
            <a:r>
              <a:t>Next Steps:</a:t>
            </a:r>
          </a:p>
          <a:p>
            <a:r>
              <a:t>- Plan a follow-up session dedicated to Java practices.</a:t>
            </a:r>
          </a:p>
          <a:p>
            <a:r>
              <a:t>- Share resources and guidelines for ongoing improvement.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 Control and Code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Practices:</a:t>
            </a:r>
          </a:p>
          <a:p>
            <a:r>
              <a:t>- Branching Strategy: Discuss Git Flow or other strategies suitable for your team.</a:t>
            </a:r>
          </a:p>
          <a:p>
            <a:r>
              <a:t>- Commit Messages: Emphasize the importance of clear, descriptive commit messages.</a:t>
            </a:r>
          </a:p>
          <a:p>
            <a:r>
              <a:t>- Code Reviews: Ensure thorough, constructive code reviews with a focus on Python but applicable to Java.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Testing:</a:t>
            </a:r>
          </a:p>
          <a:p>
            <a:r>
              <a:t>- Importance of unit tests, especially in Python.</a:t>
            </a:r>
          </a:p>
          <a:p>
            <a:r>
              <a:t>- Using 'pytest' for effective testing and coverage.</a:t>
            </a:r>
          </a:p>
          <a:p>
            <a:r>
              <a:t>- Consider Test-Driven Development (TDD) to improve reliability.</a:t>
            </a:r>
          </a:p>
          <a:p/>
          <a:p>
            <a:r>
              <a:t>Java Testing:</a:t>
            </a:r>
          </a:p>
          <a:p>
            <a:r>
              <a:t>- Encourage applying the same principles in Java using tools like JUnit.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