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42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3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8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41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7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07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2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5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9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D49D-2E70-4DF2-9527-5A2EB5A88443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DE5F-52F2-4473-8AE8-CA2D7BA353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55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235526"/>
            <a:ext cx="11956474" cy="65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173182"/>
            <a:ext cx="11520920" cy="64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45473"/>
            <a:ext cx="11216120" cy="630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31446"/>
            <a:ext cx="11374582" cy="63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8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214745"/>
            <a:ext cx="11396230" cy="64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zied</dc:creator>
  <cp:lastModifiedBy>zied</cp:lastModifiedBy>
  <cp:revision>1</cp:revision>
  <dcterms:created xsi:type="dcterms:W3CDTF">2022-03-21T00:05:36Z</dcterms:created>
  <dcterms:modified xsi:type="dcterms:W3CDTF">2022-03-21T00:09:37Z</dcterms:modified>
</cp:coreProperties>
</file>