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69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32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98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34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2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46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12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5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70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1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0CC16-18ED-451C-A9CD-C68629035900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578D-84D2-46E8-8AA1-B6F19C9DFC7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1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361" b="90475"/>
          <a:stretch/>
        </p:blipFill>
        <p:spPr>
          <a:xfrm>
            <a:off x="471053" y="264909"/>
            <a:ext cx="11277601" cy="926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r="63223" b="78311"/>
          <a:stretch/>
        </p:blipFill>
        <p:spPr>
          <a:xfrm>
            <a:off x="471053" y="1357744"/>
            <a:ext cx="11277601" cy="5541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0" r="63636" b="71611"/>
          <a:stretch/>
        </p:blipFill>
        <p:spPr>
          <a:xfrm>
            <a:off x="471054" y="2119746"/>
            <a:ext cx="11277600" cy="651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94" r="53306" b="64721"/>
          <a:stretch/>
        </p:blipFill>
        <p:spPr>
          <a:xfrm>
            <a:off x="471052" y="2978729"/>
            <a:ext cx="11277602" cy="720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69" r="56612" b="59361"/>
          <a:stretch/>
        </p:blipFill>
        <p:spPr>
          <a:xfrm>
            <a:off x="471051" y="3906983"/>
            <a:ext cx="11277603" cy="651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4" r="64325" b="47846"/>
          <a:stretch/>
        </p:blipFill>
        <p:spPr>
          <a:xfrm>
            <a:off x="471051" y="4765965"/>
            <a:ext cx="11277603" cy="14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4" r="64325" b="32902"/>
          <a:stretch/>
        </p:blipFill>
        <p:spPr>
          <a:xfrm>
            <a:off x="595746" y="360218"/>
            <a:ext cx="10640290" cy="19257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73" r="63361" b="28492"/>
          <a:stretch/>
        </p:blipFill>
        <p:spPr>
          <a:xfrm>
            <a:off x="595746" y="2563090"/>
            <a:ext cx="10640290" cy="969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18" r="65427" b="22858"/>
          <a:stretch/>
        </p:blipFill>
        <p:spPr>
          <a:xfrm>
            <a:off x="595746" y="3976254"/>
            <a:ext cx="10640290" cy="99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53" r="63223" b="11832"/>
          <a:stretch/>
        </p:blipFill>
        <p:spPr>
          <a:xfrm>
            <a:off x="595746" y="5195455"/>
            <a:ext cx="10640290" cy="145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6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7533" b="88672"/>
          <a:stretch/>
        </p:blipFill>
        <p:spPr>
          <a:xfrm>
            <a:off x="241589" y="256309"/>
            <a:ext cx="11479356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0" r="65840" b="78226"/>
          <a:stretch/>
        </p:blipFill>
        <p:spPr>
          <a:xfrm>
            <a:off x="241589" y="2008909"/>
            <a:ext cx="11479356" cy="12746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65" r="65151" b="39762"/>
          <a:stretch/>
        </p:blipFill>
        <p:spPr>
          <a:xfrm>
            <a:off x="241589" y="3435927"/>
            <a:ext cx="11479356" cy="34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7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63" r="65014" b="23592"/>
          <a:stretch/>
        </p:blipFill>
        <p:spPr>
          <a:xfrm>
            <a:off x="401782" y="304800"/>
            <a:ext cx="10986654" cy="928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2" r="56336" b="5433"/>
          <a:stretch/>
        </p:blipFill>
        <p:spPr>
          <a:xfrm>
            <a:off x="401782" y="1551709"/>
            <a:ext cx="10986654" cy="18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1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1" r="61846" b="51521"/>
          <a:stretch/>
        </p:blipFill>
        <p:spPr>
          <a:xfrm>
            <a:off x="207818" y="221672"/>
            <a:ext cx="10986654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3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18" r="56887" b="5218"/>
          <a:stretch/>
        </p:blipFill>
        <p:spPr>
          <a:xfrm>
            <a:off x="277090" y="221673"/>
            <a:ext cx="11623965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3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zied</dc:creator>
  <cp:lastModifiedBy>zied</cp:lastModifiedBy>
  <cp:revision>3</cp:revision>
  <dcterms:created xsi:type="dcterms:W3CDTF">2021-08-11T21:21:02Z</dcterms:created>
  <dcterms:modified xsi:type="dcterms:W3CDTF">2021-08-11T21:50:15Z</dcterms:modified>
</cp:coreProperties>
</file>