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333333"/>
    <a:srgbClr val="FF3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/>
    <p:restoredTop sz="86378"/>
  </p:normalViewPr>
  <p:slideViewPr>
    <p:cSldViewPr snapToGrid="0" snapToObjects="1">
      <p:cViewPr varScale="1">
        <p:scale>
          <a:sx n="80" d="100"/>
          <a:sy n="80" d="100"/>
        </p:scale>
        <p:origin x="200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6B3F-8869-4D4F-BB51-E12CBB3ABEE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679E8-9DBF-FA41-A19C-F497EEA0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679E8-9DBF-FA41-A19C-F497EEA04C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FD88-FD8A-2B41-B947-3A0F76E8E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C3F2A-5441-1247-8B8F-1F7EDEB3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DA03-910C-8A4D-B9C2-0FCB7501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0C3C-B06C-344E-8FED-B3A88D5E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58F5-A1EB-0449-9C2B-513F3640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25E0-5720-E748-A91A-7FBA0E24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2935E-7C7C-0A46-8221-5673460D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EB57-233D-FC4C-8C36-CDAD584A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1FDC-28FE-8B41-B455-E4DFB407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19A-00B0-B740-8875-1383F6F8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E00EA-ABD5-C843-B113-69862040B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76100-DAA9-F041-80D1-D5382319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ECF3-B179-C947-9528-0790121D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A9C6-D478-1545-A9A8-D4EB2364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52C5-CAE3-8647-B697-2E45791A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ED17-BF68-AB4E-A9BE-35A87B54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03F2-0172-2342-9937-22D72D0C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2F73-D9FA-764F-947A-C0237DB0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DFFC-BAE3-5145-89A3-6DE513CA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1100-7573-954E-97D7-46A3A956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FE77-D9E6-724D-82E4-D1CA9F3F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C4271-C03E-404D-93E2-BB15B05E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4E09-4D77-7E4F-842E-499AD2F3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1454-7211-D743-8AD1-3A85ED6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3EDF-A951-0147-AACE-7EBB8503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49AD-0D52-5940-B050-7EDCEFB6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F857-FDEA-8049-BF52-2AF5CBA48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2B78B-8050-E34A-BAAB-94979591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D478C-42BE-0842-81E8-9F192C3C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8A37-CCE5-2549-9599-2D8B7A7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2503-C00C-C047-96BA-7E21B20B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D19C-0309-3B46-99BF-4D3A0A98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4AACB-33AC-5C4F-80D1-4CC7D054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6492F-DC6D-5F4E-90BF-EE64FFB2C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F8496-5A68-354C-BA04-F576D4A5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CEA99-EF3A-744C-93BF-0AA4CFE65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44A00-0993-4247-8344-2F607770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707DC-78E1-6441-85E9-05E50C85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91684-E4EC-1449-8F8D-0CB0F38F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7117-6A00-3E47-B184-F3232F52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ECF69-68C8-3545-9C62-E64D5A53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02F4F-628B-BB4B-8893-E7EFFCB6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3F08B-0328-D54B-9FB5-6D19430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7E01-577E-A145-B4EF-9F7F7FDA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5C0FA-E9E7-494F-BA21-152CDC87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E6360-97CC-BF49-BE7F-0E6E13DD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60AA-987E-274E-AB47-7ADA5061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C02F-2A5D-2043-83C0-204643DB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56A57-2B22-BA46-A3CA-A17276F0A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A56B-2711-754D-8660-E9D0E1C7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E44D7-FD47-1648-8186-BEA7C961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3C1EE-8B1A-434C-A0CD-FCDB41D5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56A5-036F-AB4B-B1D4-52D97C02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DF846-4851-4F41-BB8E-1906EAC70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F9829-57A7-0D4C-84E4-CCAEED9E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70ED2-7A67-2D45-B09D-E22E1F56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DBC70-6BBE-7645-AC29-A75C2C58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CD8D7-05FD-174D-A27B-A306CD4E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BBC82-4B9D-9843-AA1E-A8F454EF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6247-468C-2A48-84BE-60D2361C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E193-E9EE-A340-AC4F-7F36F8309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C09E-9DBF-9042-9861-0B27062D0074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AEF6-7C51-BA46-A2C3-FB15CAB0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C3B6A-9A40-8D4C-9089-21169E7CB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9C8E-B4EF-9648-8174-DF17CE372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F51D76-6479-7A49-8BC1-9F2D661E153C}"/>
              </a:ext>
            </a:extLst>
          </p:cNvPr>
          <p:cNvSpPr/>
          <p:nvPr/>
        </p:nvSpPr>
        <p:spPr>
          <a:xfrm>
            <a:off x="3748465" y="2354680"/>
            <a:ext cx="2576147" cy="94041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arker">
            <a:extLst>
              <a:ext uri="{FF2B5EF4-FFF2-40B4-BE49-F238E27FC236}">
                <a16:creationId xmlns:a16="http://schemas.microsoft.com/office/drawing/2014/main" id="{B4C76EE6-94DA-9A4E-961E-93347B327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4851" y="2354680"/>
            <a:ext cx="663847" cy="663847"/>
          </a:xfrm>
          <a:prstGeom prst="rect">
            <a:avLst/>
          </a:prstGeom>
        </p:spPr>
      </p:pic>
      <p:pic>
        <p:nvPicPr>
          <p:cNvPr id="7" name="Graphic 6" descr="Flag">
            <a:extLst>
              <a:ext uri="{FF2B5EF4-FFF2-40B4-BE49-F238E27FC236}">
                <a16:creationId xmlns:a16="http://schemas.microsoft.com/office/drawing/2014/main" id="{E3551817-A5E2-7745-8E81-096B7A261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107" y="5326812"/>
            <a:ext cx="914400" cy="914400"/>
          </a:xfrm>
          <a:prstGeom prst="rect">
            <a:avLst/>
          </a:prstGeom>
        </p:spPr>
      </p:pic>
      <p:pic>
        <p:nvPicPr>
          <p:cNvPr id="9" name="Graphic 8" descr="Map with pin">
            <a:extLst>
              <a:ext uri="{FF2B5EF4-FFF2-40B4-BE49-F238E27FC236}">
                <a16:creationId xmlns:a16="http://schemas.microsoft.com/office/drawing/2014/main" id="{66CC3A50-D2AC-3946-A017-0C1D694AD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4042934"/>
            <a:ext cx="914400" cy="914400"/>
          </a:xfrm>
          <a:prstGeom prst="rect">
            <a:avLst/>
          </a:prstGeom>
        </p:spPr>
      </p:pic>
      <p:pic>
        <p:nvPicPr>
          <p:cNvPr id="13" name="Graphic 12" descr="Compass">
            <a:extLst>
              <a:ext uri="{FF2B5EF4-FFF2-40B4-BE49-F238E27FC236}">
                <a16:creationId xmlns:a16="http://schemas.microsoft.com/office/drawing/2014/main" id="{5A7D0E84-4448-654B-8A3A-CDA5AE31C9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253" y="2860283"/>
            <a:ext cx="914400" cy="914400"/>
          </a:xfrm>
          <a:prstGeom prst="rect">
            <a:avLst/>
          </a:prstGeom>
        </p:spPr>
      </p:pic>
      <p:pic>
        <p:nvPicPr>
          <p:cNvPr id="18" name="Graphic 17" descr="Signpost">
            <a:extLst>
              <a:ext uri="{FF2B5EF4-FFF2-40B4-BE49-F238E27FC236}">
                <a16:creationId xmlns:a16="http://schemas.microsoft.com/office/drawing/2014/main" id="{AF927E50-0F6D-7E4B-BD2B-1BE43577F3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7253" y="17267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064A3F-3C7A-B942-904C-E61FD1B6B69A}"/>
              </a:ext>
            </a:extLst>
          </p:cNvPr>
          <p:cNvSpPr txBox="1"/>
          <p:nvPr/>
        </p:nvSpPr>
        <p:spPr>
          <a:xfrm>
            <a:off x="114341" y="17453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stay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CCD8D-3260-C044-B0F5-83147DB1597F}"/>
              </a:ext>
            </a:extLst>
          </p:cNvPr>
          <p:cNvSpPr txBox="1"/>
          <p:nvPr/>
        </p:nvSpPr>
        <p:spPr>
          <a:xfrm>
            <a:off x="513383" y="52151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web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C60B9-5F8D-D949-AB0F-581119784030}"/>
              </a:ext>
            </a:extLst>
          </p:cNvPr>
          <p:cNvSpPr txBox="1"/>
          <p:nvPr/>
        </p:nvSpPr>
        <p:spPr>
          <a:xfrm>
            <a:off x="3748465" y="2592029"/>
            <a:ext cx="1953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stay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C7EC3-D1F0-D842-AD53-C5A39B876B47}"/>
              </a:ext>
            </a:extLst>
          </p:cNvPr>
          <p:cNvSpPr txBox="1"/>
          <p:nvPr/>
        </p:nvSpPr>
        <p:spPr>
          <a:xfrm>
            <a:off x="4505311" y="295226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&gt;web design&lt;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E56E7-8D89-304B-8482-F0D74FFE8795}"/>
              </a:ext>
            </a:extLst>
          </p:cNvPr>
          <p:cNvSpPr txBox="1"/>
          <p:nvPr/>
        </p:nvSpPr>
        <p:spPr>
          <a:xfrm>
            <a:off x="1414278" y="5948824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PT Sans" panose="020B0503020203020204" pitchFamily="34" charset="77"/>
                <a:ea typeface="Meiryo" panose="020B0604030504040204" pitchFamily="34" charset="-128"/>
              </a:rPr>
              <a:t>stay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2C3DC-F885-B446-80AF-3227B0A97F5F}"/>
              </a:ext>
            </a:extLst>
          </p:cNvPr>
          <p:cNvSpPr txBox="1"/>
          <p:nvPr/>
        </p:nvSpPr>
        <p:spPr>
          <a:xfrm>
            <a:off x="1813320" y="6295810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PT Sans" panose="020B0503020203020204" pitchFamily="34" charset="77"/>
                <a:ea typeface="Meiryo" panose="020B0604030504040204" pitchFamily="34" charset="-128"/>
              </a:rPr>
              <a:t>web design</a:t>
            </a:r>
          </a:p>
        </p:txBody>
      </p:sp>
    </p:spTree>
    <p:extLst>
      <p:ext uri="{BB962C8B-B14F-4D97-AF65-F5344CB8AC3E}">
        <p14:creationId xmlns:p14="http://schemas.microsoft.com/office/powerpoint/2010/main" val="386546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Meiryo</vt:lpstr>
      <vt:lpstr>Arial</vt:lpstr>
      <vt:lpstr>Calibri</vt:lpstr>
      <vt:lpstr>Calibri Light</vt:lpstr>
      <vt:lpstr>Candara</vt:lpstr>
      <vt:lpstr>PT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Hancock, Benjamin</dc:creator>
  <cp:lastModifiedBy>Hancock, Benjamin</cp:lastModifiedBy>
  <cp:revision>9</cp:revision>
  <dcterms:created xsi:type="dcterms:W3CDTF">2018-10-15T09:57:34Z</dcterms:created>
  <dcterms:modified xsi:type="dcterms:W3CDTF">2018-10-15T12:33:11Z</dcterms:modified>
</cp:coreProperties>
</file>